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Hind Vadodara"/>
      <p:regular r:id="rId58"/>
      <p:bold r:id="rId59"/>
    </p:embeddedFont>
    <p:embeddedFont>
      <p:font typeface="Fira Sans Extra Condensed Medium"/>
      <p:regular r:id="rId60"/>
      <p:bold r:id="rId61"/>
      <p:italic r:id="rId62"/>
      <p:boldItalic r:id="rId63"/>
    </p:embeddedFont>
    <p:embeddedFont>
      <p:font typeface="Hind Vadodara Light"/>
      <p:regular r:id="rId64"/>
      <p:bold r:id="rId65"/>
    </p:embeddedFont>
    <p:embeddedFont>
      <p:font typeface="Hind Vadodara Medium"/>
      <p:regular r:id="rId66"/>
      <p:bold r:id="rId67"/>
    </p:embeddedFont>
    <p:embeddedFont>
      <p:font typeface="Oswald"/>
      <p:regular r:id="rId68"/>
      <p:bold r:id="rId69"/>
    </p:embeddedFont>
    <p:embeddedFont>
      <p:font typeface="Teko Light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284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284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TekoLight-bold.fntdata"/><Relationship Id="rId70" Type="http://schemas.openxmlformats.org/officeDocument/2006/relationships/font" Target="fonts/TekoLight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FiraSansExtraCondensedMedium-italic.fntdata"/><Relationship Id="rId61" Type="http://schemas.openxmlformats.org/officeDocument/2006/relationships/font" Target="fonts/FiraSansExtraCondensedMedium-bold.fntdata"/><Relationship Id="rId20" Type="http://schemas.openxmlformats.org/officeDocument/2006/relationships/slide" Target="slides/slide15.xml"/><Relationship Id="rId64" Type="http://schemas.openxmlformats.org/officeDocument/2006/relationships/font" Target="fonts/HindVadodaraLight-regular.fntdata"/><Relationship Id="rId63" Type="http://schemas.openxmlformats.org/officeDocument/2006/relationships/font" Target="fonts/FiraSansExtraCondensedMedium-boldItalic.fntdata"/><Relationship Id="rId22" Type="http://schemas.openxmlformats.org/officeDocument/2006/relationships/slide" Target="slides/slide17.xml"/><Relationship Id="rId66" Type="http://schemas.openxmlformats.org/officeDocument/2006/relationships/font" Target="fonts/HindVadodaraMedium-regular.fntdata"/><Relationship Id="rId21" Type="http://schemas.openxmlformats.org/officeDocument/2006/relationships/slide" Target="slides/slide16.xml"/><Relationship Id="rId65" Type="http://schemas.openxmlformats.org/officeDocument/2006/relationships/font" Target="fonts/HindVadodaraLight-bold.fntdata"/><Relationship Id="rId24" Type="http://schemas.openxmlformats.org/officeDocument/2006/relationships/slide" Target="slides/slide19.xml"/><Relationship Id="rId68" Type="http://schemas.openxmlformats.org/officeDocument/2006/relationships/font" Target="fonts/Oswald-regular.fntdata"/><Relationship Id="rId23" Type="http://schemas.openxmlformats.org/officeDocument/2006/relationships/slide" Target="slides/slide18.xml"/><Relationship Id="rId67" Type="http://schemas.openxmlformats.org/officeDocument/2006/relationships/font" Target="fonts/HindVadodaraMedium-bold.fntdata"/><Relationship Id="rId60" Type="http://schemas.openxmlformats.org/officeDocument/2006/relationships/font" Target="fonts/FiraSansExtraCondensedMedium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swal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indVadodara-bold.fntdata"/><Relationship Id="rId14" Type="http://schemas.openxmlformats.org/officeDocument/2006/relationships/slide" Target="slides/slide9.xml"/><Relationship Id="rId58" Type="http://schemas.openxmlformats.org/officeDocument/2006/relationships/font" Target="fonts/HindVadodar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3da1a43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3da1a43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b715811eb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b715811eb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b715811eb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b715811eb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b715811eb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b715811eb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b715811eb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b715811eb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cb715811eb_0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cb715811eb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cb715811eb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cb715811eb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cb715811eb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cb715811eb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cb715811eb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cb715811eb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fcfbfec01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fcfbfec01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3e8071fd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3e8071fd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0c12e5f0d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0c12e5f0d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fabd3c04d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fabd3c04d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cb715811eb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cb715811eb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fabd3c04d8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fabd3c04d8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6321c206cc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6321c206cc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fabd3c04d8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fabd3c04d8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fabd3c04d8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fabd3c04d8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fabd3c04d8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fabd3c04d8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fabd3c04d8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fabd3c04d8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cb715811e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cb715811e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cb715811e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cb715811e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ac1c2399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ac1c2399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cb715811e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cb715811e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cb715811e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cb715811e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cb715811e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cb715811e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cb715811e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cb715811e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fcfbfebd15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fcfbfebd15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fcfbfebd15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fcfbfebd15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fcfbfebd15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fcfbfebd15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fcfbfebd15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fcfbfebd15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fcfbfebd15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fcfbfebd15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fcfbfebd15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fcfbfebd15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320de4b7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320de4b7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fcfbfebd1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fcfbfebd1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fcfbfec01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fcfbfec01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fcfbfebd1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fcfbfebd1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fcfbfebd1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fcfbfebd1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fcfbfebd1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fcfbfebd1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cb715811eb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cb715811eb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cb715811eb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cb715811eb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b715811eb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b715811eb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fcfbfebd15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fcfbfebd15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cb715811eb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cb715811eb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cea0113a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cea0113a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cb715811eb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cb715811eb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fcfbfec01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fcfbfec01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fcfbfec01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fcfbfec01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320de4b7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320de4b7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cea0113a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cea0113a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320de4b7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320de4b7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b715811eb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b715811eb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1" name="Google Shape;41;p12"/>
          <p:cNvSpPr txBox="1"/>
          <p:nvPr>
            <p:ph idx="1" type="subTitle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hasCustomPrompt="1" idx="2" type="title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2"/>
          <p:cNvSpPr txBox="1"/>
          <p:nvPr>
            <p:ph idx="3" type="ctrTitle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4" type="subTitle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hasCustomPrompt="1" idx="5" type="title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/>
          <p:nvPr>
            <p:ph idx="6" type="ctrTitle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7" name="Google Shape;47;p12"/>
          <p:cNvSpPr txBox="1"/>
          <p:nvPr>
            <p:ph idx="7" type="subTitle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hasCustomPrompt="1" idx="8" type="title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/>
          <p:nvPr>
            <p:ph idx="9" type="ctrTitle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13" type="subTitle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hasCustomPrompt="1" idx="14" type="title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/>
          <p:nvPr>
            <p:ph idx="15" type="ctrTitle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6" type="subTitle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hasCustomPrompt="1" idx="17" type="title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/>
          <p:nvPr>
            <p:ph idx="1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 flipH="1">
            <a:off x="6552430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 flipH="1">
            <a:off x="6472706" y="2473075"/>
            <a:ext cx="1719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3"/>
          <p:cNvSpPr txBox="1"/>
          <p:nvPr>
            <p:ph idx="2" type="ctrTitle"/>
          </p:nvPr>
        </p:nvSpPr>
        <p:spPr>
          <a:xfrm flipH="1">
            <a:off x="3791699" y="246357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3" type="subTitle"/>
          </p:nvPr>
        </p:nvSpPr>
        <p:spPr>
          <a:xfrm flipH="1">
            <a:off x="3791699" y="2938421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3"/>
          <p:cNvSpPr txBox="1"/>
          <p:nvPr>
            <p:ph idx="4" type="ctrTitle"/>
          </p:nvPr>
        </p:nvSpPr>
        <p:spPr>
          <a:xfrm flipH="1">
            <a:off x="1071599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5" type="subTitle"/>
          </p:nvPr>
        </p:nvSpPr>
        <p:spPr>
          <a:xfrm flipH="1">
            <a:off x="1071600" y="2473075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3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" name="Google Shape;67;p14"/>
          <p:cNvSpPr txBox="1"/>
          <p:nvPr>
            <p:ph idx="2" type="ctrTitle"/>
          </p:nvPr>
        </p:nvSpPr>
        <p:spPr>
          <a:xfrm flipH="1">
            <a:off x="5150318" y="2085436"/>
            <a:ext cx="1821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3" type="subTitle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9" name="Google Shape;69;p14"/>
          <p:cNvSpPr txBox="1"/>
          <p:nvPr>
            <p:ph idx="4" type="ctrTitle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5" type="subTitle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4"/>
          <p:cNvSpPr txBox="1"/>
          <p:nvPr>
            <p:ph idx="6" type="ctrTitle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7" type="subTitle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14"/>
          <p:cNvSpPr txBox="1"/>
          <p:nvPr>
            <p:ph idx="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ms 2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5"/>
          <p:cNvSpPr txBox="1"/>
          <p:nvPr>
            <p:ph idx="2" type="ctrTitle"/>
          </p:nvPr>
        </p:nvSpPr>
        <p:spPr>
          <a:xfrm flipH="1">
            <a:off x="5754257" y="324984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3" type="subTitle"/>
          </p:nvPr>
        </p:nvSpPr>
        <p:spPr>
          <a:xfrm flipH="1">
            <a:off x="5754257" y="3646373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" name="Google Shape;79;p15"/>
          <p:cNvSpPr txBox="1"/>
          <p:nvPr>
            <p:ph idx="4" type="ctrTitle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5" type="subTitle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1" name="Google Shape;81;p15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 flipH="1">
            <a:off x="2543653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 flipH="1">
            <a:off x="2266603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5" name="Google Shape;85;p16"/>
          <p:cNvSpPr txBox="1"/>
          <p:nvPr>
            <p:ph idx="2" type="ctrTitle"/>
          </p:nvPr>
        </p:nvSpPr>
        <p:spPr>
          <a:xfrm flipH="1">
            <a:off x="2543653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3" type="subTitle"/>
          </p:nvPr>
        </p:nvSpPr>
        <p:spPr>
          <a:xfrm flipH="1">
            <a:off x="2266608" y="3958300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7" name="Google Shape;87;p16"/>
          <p:cNvSpPr txBox="1"/>
          <p:nvPr>
            <p:ph idx="4" type="ctrTitle"/>
          </p:nvPr>
        </p:nvSpPr>
        <p:spPr>
          <a:xfrm flipH="1">
            <a:off x="2543653" y="241034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5" type="subTitle"/>
          </p:nvPr>
        </p:nvSpPr>
        <p:spPr>
          <a:xfrm flipH="1">
            <a:off x="2266608" y="279217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9" name="Google Shape;89;p16"/>
          <p:cNvSpPr txBox="1"/>
          <p:nvPr>
            <p:ph idx="6" type="ctrTitle"/>
          </p:nvPr>
        </p:nvSpPr>
        <p:spPr>
          <a:xfrm flipH="1">
            <a:off x="5039747" y="2410346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7" type="subTitle"/>
          </p:nvPr>
        </p:nvSpPr>
        <p:spPr>
          <a:xfrm flipH="1">
            <a:off x="4762697" y="2793356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1" name="Google Shape;91;p16"/>
          <p:cNvSpPr txBox="1"/>
          <p:nvPr>
            <p:ph idx="8" type="ctrTitle"/>
          </p:nvPr>
        </p:nvSpPr>
        <p:spPr>
          <a:xfrm flipH="1">
            <a:off x="5039747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9" type="subTitle"/>
          </p:nvPr>
        </p:nvSpPr>
        <p:spPr>
          <a:xfrm flipH="1">
            <a:off x="4762697" y="3958293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16"/>
          <p:cNvSpPr txBox="1"/>
          <p:nvPr>
            <p:ph idx="13" type="ctrTitle"/>
          </p:nvPr>
        </p:nvSpPr>
        <p:spPr>
          <a:xfrm flipH="1">
            <a:off x="5039747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14" type="subTitle"/>
          </p:nvPr>
        </p:nvSpPr>
        <p:spPr>
          <a:xfrm flipH="1">
            <a:off x="4762697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" name="Google Shape;95;p16"/>
          <p:cNvSpPr txBox="1"/>
          <p:nvPr>
            <p:ph idx="15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2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7"/>
          <p:cNvSpPr txBox="1"/>
          <p:nvPr>
            <p:ph hasCustomPrompt="1" idx="2" type="title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3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18"/>
          <p:cNvSpPr txBox="1"/>
          <p:nvPr>
            <p:ph hasCustomPrompt="1" idx="2" type="title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5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" name="Google Shape;106;p19"/>
          <p:cNvSpPr txBox="1"/>
          <p:nvPr>
            <p:ph idx="1" type="subTitle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7" name="Google Shape;107;p19"/>
          <p:cNvSpPr txBox="1"/>
          <p:nvPr>
            <p:ph hasCustomPrompt="1" idx="2" type="title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4">
  <p:cSld name="CUSTOM_6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20"/>
          <p:cNvSpPr txBox="1"/>
          <p:nvPr>
            <p:ph hasCustomPrompt="1" idx="2" type="title"/>
          </p:nvPr>
        </p:nvSpPr>
        <p:spPr>
          <a:xfrm flipH="1">
            <a:off x="2133750" y="2079350"/>
            <a:ext cx="2000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bg>
      <p:bgPr>
        <a:solidFill>
          <a:schemeClr val="lt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2069575" y="1357150"/>
            <a:ext cx="51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2"/>
          <p:cNvSpPr txBox="1"/>
          <p:nvPr/>
        </p:nvSpPr>
        <p:spPr>
          <a:xfrm>
            <a:off x="621618" y="3589129"/>
            <a:ext cx="2418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bg>
      <p:bgPr>
        <a:solidFill>
          <a:schemeClr val="l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 flipH="1">
            <a:off x="5408076" y="1087185"/>
            <a:ext cx="225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 flipH="1">
            <a:off x="1483662" y="4161895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ctrTitle"/>
          </p:nvPr>
        </p:nvSpPr>
        <p:spPr>
          <a:xfrm flipH="1">
            <a:off x="1505901" y="3702014"/>
            <a:ext cx="2205600" cy="6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 flipH="1">
            <a:off x="5408076" y="1497548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4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2208600" y="1016100"/>
            <a:ext cx="4726800" cy="31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6" name="Google Shape;36;p10"/>
          <p:cNvSpPr txBox="1"/>
          <p:nvPr>
            <p:ph idx="1" type="subTitle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5.jpg"/><Relationship Id="rId5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33.jpg"/><Relationship Id="rId5" Type="http://schemas.openxmlformats.org/officeDocument/2006/relationships/image" Target="../media/image2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3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3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4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4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4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4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3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3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4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4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55.png"/><Relationship Id="rId5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image" Target="../media/image5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Relationship Id="rId4" Type="http://schemas.openxmlformats.org/officeDocument/2006/relationships/image" Target="../media/image57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Relationship Id="rId4" Type="http://schemas.openxmlformats.org/officeDocument/2006/relationships/image" Target="../media/image5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Relationship Id="rId4" Type="http://schemas.openxmlformats.org/officeDocument/2006/relationships/image" Target="../media/image6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Relationship Id="rId4" Type="http://schemas.openxmlformats.org/officeDocument/2006/relationships/image" Target="../media/image6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Relationship Id="rId4" Type="http://schemas.openxmlformats.org/officeDocument/2006/relationships/image" Target="../media/image56.png"/><Relationship Id="rId5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ctrTitle"/>
          </p:nvPr>
        </p:nvSpPr>
        <p:spPr>
          <a:xfrm>
            <a:off x="2368425" y="0"/>
            <a:ext cx="5040900" cy="1745100"/>
          </a:xfrm>
          <a:prstGeom prst="rect">
            <a:avLst/>
          </a:prstGeom>
          <a:effectLst>
            <a:outerShdw blurRad="85725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          Molecular Fingerprints &amp;  use of Unsupervised Algorithm</a:t>
            </a:r>
            <a:endParaRPr sz="3300"/>
          </a:p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2209825" y="3129800"/>
            <a:ext cx="37572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                  </a:t>
            </a:r>
            <a:r>
              <a:rPr b="1" lang="en" sz="1600">
                <a:latin typeface="Hind Vadodara"/>
                <a:ea typeface="Hind Vadodara"/>
                <a:cs typeface="Hind Vadodara"/>
                <a:sym typeface="Hind Vadodara"/>
              </a:rPr>
              <a:t>Submitted by</a:t>
            </a:r>
            <a:r>
              <a:rPr lang="en" sz="1700"/>
              <a:t> -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             </a:t>
            </a: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BT19CME054 </a:t>
            </a: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Deepshikha Ingle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            BT19CME068 Meetu Jhirwal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           BT19CME0104  Suraj Shelke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           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</a:t>
            </a:r>
            <a:endParaRPr sz="2200"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500" y="253325"/>
            <a:ext cx="2121701" cy="208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 txBox="1"/>
          <p:nvPr/>
        </p:nvSpPr>
        <p:spPr>
          <a:xfrm>
            <a:off x="2951875" y="2252600"/>
            <a:ext cx="3081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Submitted to -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Prof. Piyush Wanjari,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VNIT, Nagpur</a:t>
            </a:r>
            <a:endParaRPr b="1"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4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292" name="Google Shape;292;p34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293" name="Google Shape;293;p34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5" name="Google Shape;3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4641"/>
            <a:ext cx="9143999" cy="3794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5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322" name="Google Shape;322;p35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323" name="Google Shape;323;p35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5" name="Google Shape;345;p35"/>
          <p:cNvPicPr preferRelativeResize="0"/>
          <p:nvPr/>
        </p:nvPicPr>
        <p:blipFill rotWithShape="1">
          <a:blip r:embed="rId4">
            <a:alphaModFix/>
          </a:blip>
          <a:srcRect b="0" l="0" r="0" t="16170"/>
          <a:stretch/>
        </p:blipFill>
        <p:spPr>
          <a:xfrm>
            <a:off x="67975" y="441825"/>
            <a:ext cx="9144001" cy="314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6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352" name="Google Shape;352;p36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353" name="Google Shape;353;p36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5" name="Google Shape;375;p36"/>
          <p:cNvPicPr preferRelativeResize="0"/>
          <p:nvPr/>
        </p:nvPicPr>
        <p:blipFill rotWithShape="1">
          <a:blip r:embed="rId4">
            <a:alphaModFix/>
          </a:blip>
          <a:srcRect b="25404" l="0" r="15874" t="11448"/>
          <a:stretch/>
        </p:blipFill>
        <p:spPr>
          <a:xfrm>
            <a:off x="141000" y="113300"/>
            <a:ext cx="8635399" cy="22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 rotWithShape="1">
          <a:blip r:embed="rId5">
            <a:alphaModFix/>
          </a:blip>
          <a:srcRect b="0" l="0" r="-5097" t="11047"/>
          <a:stretch/>
        </p:blipFill>
        <p:spPr>
          <a:xfrm>
            <a:off x="141000" y="2401174"/>
            <a:ext cx="9144000" cy="27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7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383" name="Google Shape;383;p37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384" name="Google Shape;384;p37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6" name="Google Shape;406;p37"/>
          <p:cNvPicPr preferRelativeResize="0"/>
          <p:nvPr/>
        </p:nvPicPr>
        <p:blipFill rotWithShape="1">
          <a:blip r:embed="rId4">
            <a:alphaModFix/>
          </a:blip>
          <a:srcRect b="0" l="0" r="6472" t="4479"/>
          <a:stretch/>
        </p:blipFill>
        <p:spPr>
          <a:xfrm>
            <a:off x="317850" y="428775"/>
            <a:ext cx="8508299" cy="39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8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8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413" name="Google Shape;413;p38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414" name="Google Shape;414;p38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6" name="Google Shape;43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113" y="342900"/>
            <a:ext cx="7343775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9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443" name="Google Shape;443;p39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444" name="Google Shape;444;p39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6" name="Google Shape;466;p39"/>
          <p:cNvPicPr preferRelativeResize="0"/>
          <p:nvPr/>
        </p:nvPicPr>
        <p:blipFill rotWithShape="1">
          <a:blip r:embed="rId4">
            <a:alphaModFix/>
          </a:blip>
          <a:srcRect b="11997" l="0" r="0" t="5090"/>
          <a:stretch/>
        </p:blipFill>
        <p:spPr>
          <a:xfrm>
            <a:off x="0" y="113275"/>
            <a:ext cx="9144000" cy="29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9"/>
          <p:cNvSpPr txBox="1"/>
          <p:nvPr/>
        </p:nvSpPr>
        <p:spPr>
          <a:xfrm>
            <a:off x="634450" y="3387450"/>
            <a:ext cx="71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0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0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474" name="Google Shape;474;p40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475" name="Google Shape;475;p40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7" name="Google Shape;49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04109"/>
            <a:ext cx="9144001" cy="3335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1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1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504" name="Google Shape;504;p41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505" name="Google Shape;505;p41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1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1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1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7" name="Google Shape;527;p41"/>
          <p:cNvPicPr preferRelativeResize="0"/>
          <p:nvPr/>
        </p:nvPicPr>
        <p:blipFill rotWithShape="1">
          <a:blip r:embed="rId4">
            <a:alphaModFix/>
          </a:blip>
          <a:srcRect b="50315" l="0" r="14383" t="0"/>
          <a:stretch/>
        </p:blipFill>
        <p:spPr>
          <a:xfrm>
            <a:off x="509825" y="93175"/>
            <a:ext cx="7828550" cy="17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1"/>
          <p:cNvPicPr preferRelativeResize="0"/>
          <p:nvPr/>
        </p:nvPicPr>
        <p:blipFill rotWithShape="1">
          <a:blip r:embed="rId5">
            <a:alphaModFix/>
          </a:blip>
          <a:srcRect b="0" l="0" r="0" t="27177"/>
          <a:stretch/>
        </p:blipFill>
        <p:spPr>
          <a:xfrm>
            <a:off x="0" y="1835347"/>
            <a:ext cx="9144000" cy="23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2"/>
          <p:cNvSpPr txBox="1"/>
          <p:nvPr>
            <p:ph idx="1" type="subTitle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2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925" y="179675"/>
            <a:ext cx="7110151" cy="496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3"/>
          <p:cNvSpPr txBox="1"/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Means Clustering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idx="1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34" name="Google Shape;134;p26"/>
          <p:cNvSpPr txBox="1"/>
          <p:nvPr>
            <p:ph type="ctrTitle"/>
          </p:nvPr>
        </p:nvSpPr>
        <p:spPr>
          <a:xfrm flipH="1">
            <a:off x="773275" y="1967746"/>
            <a:ext cx="250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molecular fingerprints?</a:t>
            </a:r>
            <a:endParaRPr/>
          </a:p>
        </p:txBody>
      </p:sp>
      <p:sp>
        <p:nvSpPr>
          <p:cNvPr id="135" name="Google Shape;135;p26"/>
          <p:cNvSpPr txBox="1"/>
          <p:nvPr>
            <p:ph idx="3" type="ctrTitle"/>
          </p:nvPr>
        </p:nvSpPr>
        <p:spPr>
          <a:xfrm flipH="1">
            <a:off x="3532139" y="2373526"/>
            <a:ext cx="238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to find similarity between molecules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6"/>
          <p:cNvSpPr txBox="1"/>
          <p:nvPr>
            <p:ph idx="9" type="ctrTitle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RDkit</a:t>
            </a:r>
            <a:endParaRPr/>
          </a:p>
        </p:txBody>
      </p:sp>
      <p:sp>
        <p:nvSpPr>
          <p:cNvPr id="137" name="Google Shape;137;p26"/>
          <p:cNvSpPr txBox="1"/>
          <p:nvPr>
            <p:ph idx="15" type="ctrTitle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K means clustering</a:t>
            </a:r>
            <a:endParaRPr/>
          </a:p>
        </p:txBody>
      </p:sp>
      <p:sp>
        <p:nvSpPr>
          <p:cNvPr id="138" name="Google Shape;138;p26"/>
          <p:cNvSpPr txBox="1"/>
          <p:nvPr>
            <p:ph idx="2" type="title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9" name="Google Shape;139;p26"/>
          <p:cNvSpPr txBox="1"/>
          <p:nvPr>
            <p:ph idx="5" type="title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0" name="Google Shape;140;p26"/>
          <p:cNvSpPr txBox="1"/>
          <p:nvPr/>
        </p:nvSpPr>
        <p:spPr>
          <a:xfrm>
            <a:off x="2707750" y="2889825"/>
            <a:ext cx="824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  </a:t>
            </a:r>
            <a:r>
              <a:rPr lang="en" sz="2600">
                <a:latin typeface="Oswald"/>
                <a:ea typeface="Oswald"/>
                <a:cs typeface="Oswald"/>
                <a:sym typeface="Oswald"/>
              </a:rPr>
              <a:t>03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5347425" y="2951325"/>
            <a:ext cx="75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swald"/>
                <a:ea typeface="Oswald"/>
                <a:cs typeface="Oswald"/>
                <a:sym typeface="Oswald"/>
              </a:rPr>
              <a:t>04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4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Contents</a:t>
            </a:r>
            <a:endParaRPr sz="4500"/>
          </a:p>
        </p:txBody>
      </p:sp>
      <p:sp>
        <p:nvSpPr>
          <p:cNvPr id="547" name="Google Shape;547;p44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What is Clustering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What is K Means Algorithm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Diagrammatic Implementation of K Means Clustering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Choose the right number of Cluster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Python Implementation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8" name="Google Shape;548;p44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549" name="Google Shape;549;p44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4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4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4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4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4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4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4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4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4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4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4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4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4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5"/>
          <p:cNvSpPr txBox="1"/>
          <p:nvPr/>
        </p:nvSpPr>
        <p:spPr>
          <a:xfrm>
            <a:off x="2492450" y="645775"/>
            <a:ext cx="4158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Calibri"/>
                <a:ea typeface="Calibri"/>
                <a:cs typeface="Calibri"/>
                <a:sym typeface="Calibri"/>
              </a:rPr>
              <a:t>What is Clustering?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45"/>
          <p:cNvSpPr txBox="1"/>
          <p:nvPr/>
        </p:nvSpPr>
        <p:spPr>
          <a:xfrm>
            <a:off x="2061925" y="1778700"/>
            <a:ext cx="42486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technique to segregate Datasets into various groups, on the basis of having similar features and characteristics, is being called Clustering.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6"/>
          <p:cNvSpPr txBox="1"/>
          <p:nvPr>
            <p:ph type="ctrTitle"/>
          </p:nvPr>
        </p:nvSpPr>
        <p:spPr>
          <a:xfrm>
            <a:off x="663025" y="1467930"/>
            <a:ext cx="25599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Means Algorithm</a:t>
            </a:r>
            <a:endParaRPr/>
          </a:p>
        </p:txBody>
      </p:sp>
      <p:sp>
        <p:nvSpPr>
          <p:cNvPr id="582" name="Google Shape;582;p46"/>
          <p:cNvSpPr txBox="1"/>
          <p:nvPr>
            <p:ph idx="1" type="subTitle"/>
          </p:nvPr>
        </p:nvSpPr>
        <p:spPr>
          <a:xfrm>
            <a:off x="583725" y="2508775"/>
            <a:ext cx="3676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50"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K means Algorithm is an Iterative algorithm that divides a group of n datasets into k subgroups /clusters based on the similarity and their mean distance from the centroid of that particular subgroup/ formed</a:t>
            </a:r>
            <a:r>
              <a:rPr lang="en" sz="1550"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endParaRPr sz="1550"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6"/>
          <p:cNvSpPr txBox="1"/>
          <p:nvPr>
            <p:ph idx="2" type="title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steps of K Means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589" name="Google Shape;589;p47"/>
          <p:cNvSpPr txBox="1"/>
          <p:nvPr>
            <p:ph idx="4294967295" type="ctrTitle"/>
          </p:nvPr>
        </p:nvSpPr>
        <p:spPr>
          <a:xfrm>
            <a:off x="2212433" y="2180621"/>
            <a:ext cx="13149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 </a:t>
            </a:r>
            <a:endParaRPr/>
          </a:p>
        </p:txBody>
      </p:sp>
      <p:sp>
        <p:nvSpPr>
          <p:cNvPr id="590" name="Google Shape;590;p47"/>
          <p:cNvSpPr txBox="1"/>
          <p:nvPr>
            <p:ph idx="4294967295" type="subTitle"/>
          </p:nvPr>
        </p:nvSpPr>
        <p:spPr>
          <a:xfrm>
            <a:off x="2212417" y="2584810"/>
            <a:ext cx="2158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Select random K points which will act as centroids.</a:t>
            </a:r>
            <a:endParaRPr sz="1400"/>
          </a:p>
        </p:txBody>
      </p:sp>
      <p:sp>
        <p:nvSpPr>
          <p:cNvPr id="591" name="Google Shape;591;p47"/>
          <p:cNvSpPr txBox="1"/>
          <p:nvPr>
            <p:ph idx="4294967295" type="ctrTitle"/>
          </p:nvPr>
        </p:nvSpPr>
        <p:spPr>
          <a:xfrm>
            <a:off x="5649535" y="1228534"/>
            <a:ext cx="12867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592" name="Google Shape;592;p47"/>
          <p:cNvSpPr txBox="1"/>
          <p:nvPr>
            <p:ph idx="4294967295" type="subTitle"/>
          </p:nvPr>
        </p:nvSpPr>
        <p:spPr>
          <a:xfrm>
            <a:off x="4662535" y="1615028"/>
            <a:ext cx="2273700" cy="7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Select the value of K, to decide the number of clusters to be formed.</a:t>
            </a:r>
            <a:endParaRPr sz="1400"/>
          </a:p>
        </p:txBody>
      </p:sp>
      <p:sp>
        <p:nvSpPr>
          <p:cNvPr id="593" name="Google Shape;593;p47"/>
          <p:cNvSpPr txBox="1"/>
          <p:nvPr>
            <p:ph idx="4294967295" type="ctrTitle"/>
          </p:nvPr>
        </p:nvSpPr>
        <p:spPr>
          <a:xfrm>
            <a:off x="5581435" y="3195660"/>
            <a:ext cx="13548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594" name="Google Shape;594;p47"/>
          <p:cNvSpPr txBox="1"/>
          <p:nvPr>
            <p:ph idx="4294967295" type="subTitle"/>
          </p:nvPr>
        </p:nvSpPr>
        <p:spPr>
          <a:xfrm>
            <a:off x="3527325" y="3587850"/>
            <a:ext cx="34089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Assign each data point, based on their distance from the randomly selected points (Centroid), to the nearest/closest centroid which will form the predefined clusters.</a:t>
            </a:r>
            <a:endParaRPr sz="1400"/>
          </a:p>
        </p:txBody>
      </p:sp>
      <p:sp>
        <p:nvSpPr>
          <p:cNvPr id="595" name="Google Shape;595;p47"/>
          <p:cNvSpPr/>
          <p:nvPr/>
        </p:nvSpPr>
        <p:spPr>
          <a:xfrm rot="10800000">
            <a:off x="-914207" y="2396116"/>
            <a:ext cx="2680807" cy="860958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7"/>
          <p:cNvSpPr/>
          <p:nvPr/>
        </p:nvSpPr>
        <p:spPr>
          <a:xfrm>
            <a:off x="820050" y="2228850"/>
            <a:ext cx="1208700" cy="119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7"/>
          <p:cNvSpPr/>
          <p:nvPr/>
        </p:nvSpPr>
        <p:spPr>
          <a:xfrm>
            <a:off x="969886" y="2377050"/>
            <a:ext cx="909000" cy="8991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7"/>
          <p:cNvSpPr/>
          <p:nvPr/>
        </p:nvSpPr>
        <p:spPr>
          <a:xfrm flipH="1" rot="10800000">
            <a:off x="7390568" y="1376491"/>
            <a:ext cx="2680807" cy="860958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7"/>
          <p:cNvSpPr/>
          <p:nvPr/>
        </p:nvSpPr>
        <p:spPr>
          <a:xfrm flipH="1">
            <a:off x="7128418" y="1209225"/>
            <a:ext cx="1208700" cy="119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7"/>
          <p:cNvSpPr/>
          <p:nvPr/>
        </p:nvSpPr>
        <p:spPr>
          <a:xfrm flipH="1">
            <a:off x="7278282" y="1357425"/>
            <a:ext cx="909000" cy="8991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7"/>
          <p:cNvSpPr/>
          <p:nvPr/>
        </p:nvSpPr>
        <p:spPr>
          <a:xfrm flipH="1" rot="10800000">
            <a:off x="7390568" y="3286816"/>
            <a:ext cx="2680807" cy="860958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7"/>
          <p:cNvSpPr/>
          <p:nvPr/>
        </p:nvSpPr>
        <p:spPr>
          <a:xfrm flipH="1">
            <a:off x="7128418" y="3119550"/>
            <a:ext cx="1208700" cy="119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7"/>
          <p:cNvSpPr/>
          <p:nvPr/>
        </p:nvSpPr>
        <p:spPr>
          <a:xfrm flipH="1">
            <a:off x="7278282" y="3267750"/>
            <a:ext cx="909000" cy="89910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4" name="Google Shape;604;p47"/>
          <p:cNvGrpSpPr/>
          <p:nvPr/>
        </p:nvGrpSpPr>
        <p:grpSpPr>
          <a:xfrm>
            <a:off x="7547288" y="3533338"/>
            <a:ext cx="370975" cy="367925"/>
            <a:chOff x="1679325" y="831100"/>
            <a:chExt cx="370975" cy="367925"/>
          </a:xfrm>
        </p:grpSpPr>
        <p:sp>
          <p:nvSpPr>
            <p:cNvPr id="605" name="Google Shape;605;p47"/>
            <p:cNvSpPr/>
            <p:nvPr/>
          </p:nvSpPr>
          <p:spPr>
            <a:xfrm>
              <a:off x="1679325" y="1050875"/>
              <a:ext cx="151225" cy="148150"/>
            </a:xfrm>
            <a:custGeom>
              <a:rect b="b" l="l" r="r" t="t"/>
              <a:pathLst>
                <a:path extrusionOk="0" h="5926" w="6049">
                  <a:moveTo>
                    <a:pt x="5448" y="1"/>
                  </a:moveTo>
                  <a:lnTo>
                    <a:pt x="4691" y="757"/>
                  </a:lnTo>
                  <a:lnTo>
                    <a:pt x="4621" y="683"/>
                  </a:lnTo>
                  <a:cubicBezTo>
                    <a:pt x="4372" y="434"/>
                    <a:pt x="4045" y="309"/>
                    <a:pt x="3718" y="309"/>
                  </a:cubicBezTo>
                  <a:cubicBezTo>
                    <a:pt x="3392" y="309"/>
                    <a:pt x="3065" y="434"/>
                    <a:pt x="2816" y="683"/>
                  </a:cubicBezTo>
                  <a:lnTo>
                    <a:pt x="495" y="3007"/>
                  </a:lnTo>
                  <a:cubicBezTo>
                    <a:pt x="0" y="3506"/>
                    <a:pt x="0" y="4310"/>
                    <a:pt x="495" y="4809"/>
                  </a:cubicBezTo>
                  <a:lnTo>
                    <a:pt x="1240" y="5554"/>
                  </a:lnTo>
                  <a:cubicBezTo>
                    <a:pt x="1490" y="5801"/>
                    <a:pt x="1815" y="5925"/>
                    <a:pt x="2141" y="5925"/>
                  </a:cubicBezTo>
                  <a:cubicBezTo>
                    <a:pt x="2467" y="5925"/>
                    <a:pt x="2792" y="5801"/>
                    <a:pt x="3042" y="5554"/>
                  </a:cubicBezTo>
                  <a:lnTo>
                    <a:pt x="5366" y="3230"/>
                  </a:lnTo>
                  <a:cubicBezTo>
                    <a:pt x="5861" y="2730"/>
                    <a:pt x="5861" y="1923"/>
                    <a:pt x="5366" y="1428"/>
                  </a:cubicBezTo>
                  <a:lnTo>
                    <a:pt x="5292" y="1354"/>
                  </a:lnTo>
                  <a:lnTo>
                    <a:pt x="6048" y="601"/>
                  </a:lnTo>
                  <a:cubicBezTo>
                    <a:pt x="5939" y="508"/>
                    <a:pt x="5838" y="414"/>
                    <a:pt x="5736" y="313"/>
                  </a:cubicBezTo>
                  <a:cubicBezTo>
                    <a:pt x="5635" y="211"/>
                    <a:pt x="5541" y="106"/>
                    <a:pt x="5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1788025" y="831100"/>
              <a:ext cx="262275" cy="249025"/>
            </a:xfrm>
            <a:custGeom>
              <a:rect b="b" l="l" r="r" t="t"/>
              <a:pathLst>
                <a:path extrusionOk="0" h="9961" w="10491">
                  <a:moveTo>
                    <a:pt x="5227" y="2575"/>
                  </a:moveTo>
                  <a:cubicBezTo>
                    <a:pt x="5336" y="2575"/>
                    <a:pt x="5444" y="2617"/>
                    <a:pt x="5526" y="2701"/>
                  </a:cubicBezTo>
                  <a:lnTo>
                    <a:pt x="6095" y="3270"/>
                  </a:lnTo>
                  <a:cubicBezTo>
                    <a:pt x="6259" y="3434"/>
                    <a:pt x="6259" y="3703"/>
                    <a:pt x="6095" y="3866"/>
                  </a:cubicBezTo>
                  <a:lnTo>
                    <a:pt x="6095" y="3870"/>
                  </a:lnTo>
                  <a:cubicBezTo>
                    <a:pt x="6011" y="3952"/>
                    <a:pt x="5902" y="3993"/>
                    <a:pt x="5793" y="3993"/>
                  </a:cubicBezTo>
                  <a:cubicBezTo>
                    <a:pt x="5685" y="3993"/>
                    <a:pt x="5577" y="3952"/>
                    <a:pt x="5495" y="3870"/>
                  </a:cubicBezTo>
                  <a:lnTo>
                    <a:pt x="4925" y="3301"/>
                  </a:lnTo>
                  <a:cubicBezTo>
                    <a:pt x="4762" y="3133"/>
                    <a:pt x="4762" y="2864"/>
                    <a:pt x="4925" y="2701"/>
                  </a:cubicBezTo>
                  <a:cubicBezTo>
                    <a:pt x="5009" y="2617"/>
                    <a:pt x="5118" y="2575"/>
                    <a:pt x="5227" y="2575"/>
                  </a:cubicBezTo>
                  <a:close/>
                  <a:moveTo>
                    <a:pt x="4096" y="4274"/>
                  </a:moveTo>
                  <a:cubicBezTo>
                    <a:pt x="4205" y="4274"/>
                    <a:pt x="4313" y="4315"/>
                    <a:pt x="4395" y="4397"/>
                  </a:cubicBezTo>
                  <a:cubicBezTo>
                    <a:pt x="4559" y="4565"/>
                    <a:pt x="4559" y="4834"/>
                    <a:pt x="4395" y="4997"/>
                  </a:cubicBezTo>
                  <a:lnTo>
                    <a:pt x="3830" y="5567"/>
                  </a:lnTo>
                  <a:cubicBezTo>
                    <a:pt x="3747" y="5653"/>
                    <a:pt x="3636" y="5696"/>
                    <a:pt x="3525" y="5696"/>
                  </a:cubicBezTo>
                  <a:cubicBezTo>
                    <a:pt x="3415" y="5696"/>
                    <a:pt x="3305" y="5654"/>
                    <a:pt x="3221" y="5571"/>
                  </a:cubicBezTo>
                  <a:cubicBezTo>
                    <a:pt x="3054" y="5403"/>
                    <a:pt x="3057" y="5130"/>
                    <a:pt x="3229" y="4966"/>
                  </a:cubicBezTo>
                  <a:lnTo>
                    <a:pt x="3794" y="4397"/>
                  </a:lnTo>
                  <a:cubicBezTo>
                    <a:pt x="3878" y="4315"/>
                    <a:pt x="3987" y="4274"/>
                    <a:pt x="4096" y="4274"/>
                  </a:cubicBezTo>
                  <a:close/>
                  <a:moveTo>
                    <a:pt x="7498" y="4270"/>
                  </a:moveTo>
                  <a:cubicBezTo>
                    <a:pt x="7606" y="4270"/>
                    <a:pt x="7715" y="4311"/>
                    <a:pt x="7799" y="4393"/>
                  </a:cubicBezTo>
                  <a:cubicBezTo>
                    <a:pt x="7967" y="4561"/>
                    <a:pt x="7963" y="4837"/>
                    <a:pt x="7792" y="5001"/>
                  </a:cubicBezTo>
                  <a:lnTo>
                    <a:pt x="7226" y="5567"/>
                  </a:lnTo>
                  <a:cubicBezTo>
                    <a:pt x="7143" y="5654"/>
                    <a:pt x="7030" y="5698"/>
                    <a:pt x="6918" y="5698"/>
                  </a:cubicBezTo>
                  <a:cubicBezTo>
                    <a:pt x="6809" y="5698"/>
                    <a:pt x="6700" y="5657"/>
                    <a:pt x="6618" y="5575"/>
                  </a:cubicBezTo>
                  <a:cubicBezTo>
                    <a:pt x="6450" y="5407"/>
                    <a:pt x="6454" y="5130"/>
                    <a:pt x="6626" y="4966"/>
                  </a:cubicBezTo>
                  <a:lnTo>
                    <a:pt x="7191" y="4401"/>
                  </a:lnTo>
                  <a:cubicBezTo>
                    <a:pt x="7274" y="4313"/>
                    <a:pt x="7386" y="4270"/>
                    <a:pt x="7498" y="4270"/>
                  </a:cubicBezTo>
                  <a:close/>
                  <a:moveTo>
                    <a:pt x="5226" y="5971"/>
                  </a:moveTo>
                  <a:cubicBezTo>
                    <a:pt x="5335" y="5971"/>
                    <a:pt x="5444" y="6013"/>
                    <a:pt x="5526" y="6097"/>
                  </a:cubicBezTo>
                  <a:lnTo>
                    <a:pt x="6095" y="6662"/>
                  </a:lnTo>
                  <a:cubicBezTo>
                    <a:pt x="6263" y="6826"/>
                    <a:pt x="6263" y="7099"/>
                    <a:pt x="6095" y="7267"/>
                  </a:cubicBezTo>
                  <a:cubicBezTo>
                    <a:pt x="6011" y="7349"/>
                    <a:pt x="5902" y="7390"/>
                    <a:pt x="5793" y="7390"/>
                  </a:cubicBezTo>
                  <a:cubicBezTo>
                    <a:pt x="5685" y="7390"/>
                    <a:pt x="5577" y="7349"/>
                    <a:pt x="5495" y="7267"/>
                  </a:cubicBezTo>
                  <a:lnTo>
                    <a:pt x="4925" y="6698"/>
                  </a:lnTo>
                  <a:cubicBezTo>
                    <a:pt x="4762" y="6534"/>
                    <a:pt x="4758" y="6265"/>
                    <a:pt x="4925" y="6097"/>
                  </a:cubicBezTo>
                  <a:cubicBezTo>
                    <a:pt x="5007" y="6013"/>
                    <a:pt x="5116" y="5971"/>
                    <a:pt x="5226" y="5971"/>
                  </a:cubicBezTo>
                  <a:close/>
                  <a:moveTo>
                    <a:pt x="5508" y="0"/>
                  </a:moveTo>
                  <a:cubicBezTo>
                    <a:pt x="4550" y="0"/>
                    <a:pt x="3588" y="276"/>
                    <a:pt x="2745" y="840"/>
                  </a:cubicBezTo>
                  <a:cubicBezTo>
                    <a:pt x="768" y="2158"/>
                    <a:pt x="0" y="4689"/>
                    <a:pt x="909" y="6885"/>
                  </a:cubicBezTo>
                  <a:cubicBezTo>
                    <a:pt x="1690" y="8770"/>
                    <a:pt x="3526" y="9960"/>
                    <a:pt x="5506" y="9960"/>
                  </a:cubicBezTo>
                  <a:cubicBezTo>
                    <a:pt x="5827" y="9960"/>
                    <a:pt x="6152" y="9929"/>
                    <a:pt x="6477" y="9864"/>
                  </a:cubicBezTo>
                  <a:cubicBezTo>
                    <a:pt x="8809" y="9400"/>
                    <a:pt x="10486" y="7357"/>
                    <a:pt x="10490" y="4982"/>
                  </a:cubicBezTo>
                  <a:cubicBezTo>
                    <a:pt x="10486" y="3660"/>
                    <a:pt x="9964" y="2396"/>
                    <a:pt x="9032" y="1460"/>
                  </a:cubicBezTo>
                  <a:cubicBezTo>
                    <a:pt x="8068" y="497"/>
                    <a:pt x="6793" y="0"/>
                    <a:pt x="5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07" name="Google Shape;607;p47"/>
          <p:cNvGrpSpPr/>
          <p:nvPr/>
        </p:nvGrpSpPr>
        <p:grpSpPr>
          <a:xfrm>
            <a:off x="1240400" y="2674488"/>
            <a:ext cx="367950" cy="304225"/>
            <a:chOff x="1666925" y="1999525"/>
            <a:chExt cx="367950" cy="304225"/>
          </a:xfrm>
        </p:grpSpPr>
        <p:sp>
          <p:nvSpPr>
            <p:cNvPr id="608" name="Google Shape;608;p47"/>
            <p:cNvSpPr/>
            <p:nvPr/>
          </p:nvSpPr>
          <p:spPr>
            <a:xfrm>
              <a:off x="1974700" y="2126875"/>
              <a:ext cx="60075" cy="42525"/>
            </a:xfrm>
            <a:custGeom>
              <a:rect b="b" l="l" r="r" t="t"/>
              <a:pathLst>
                <a:path extrusionOk="0" h="1701" w="2403">
                  <a:moveTo>
                    <a:pt x="1" y="0"/>
                  </a:moveTo>
                  <a:lnTo>
                    <a:pt x="1" y="1276"/>
                  </a:lnTo>
                  <a:cubicBezTo>
                    <a:pt x="1" y="1509"/>
                    <a:pt x="188" y="1701"/>
                    <a:pt x="422" y="1701"/>
                  </a:cubicBezTo>
                  <a:lnTo>
                    <a:pt x="2403" y="1701"/>
                  </a:lnTo>
                  <a:lnTo>
                    <a:pt x="2403" y="425"/>
                  </a:lnTo>
                  <a:cubicBezTo>
                    <a:pt x="2403" y="191"/>
                    <a:pt x="2216" y="0"/>
                    <a:pt x="19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1666925" y="2126875"/>
              <a:ext cx="367950" cy="176875"/>
            </a:xfrm>
            <a:custGeom>
              <a:rect b="b" l="l" r="r" t="t"/>
              <a:pathLst>
                <a:path extrusionOk="0" h="7075" w="14718">
                  <a:moveTo>
                    <a:pt x="3257" y="0"/>
                  </a:moveTo>
                  <a:lnTo>
                    <a:pt x="3257" y="1276"/>
                  </a:lnTo>
                  <a:cubicBezTo>
                    <a:pt x="3257" y="1977"/>
                    <a:pt x="2688" y="2547"/>
                    <a:pt x="1982" y="2547"/>
                  </a:cubicBezTo>
                  <a:lnTo>
                    <a:pt x="1" y="2547"/>
                  </a:lnTo>
                  <a:lnTo>
                    <a:pt x="1" y="4820"/>
                  </a:lnTo>
                  <a:cubicBezTo>
                    <a:pt x="5" y="6064"/>
                    <a:pt x="1015" y="7074"/>
                    <a:pt x="2259" y="7074"/>
                  </a:cubicBezTo>
                  <a:lnTo>
                    <a:pt x="3963" y="7074"/>
                  </a:lnTo>
                  <a:cubicBezTo>
                    <a:pt x="3966" y="7074"/>
                    <a:pt x="3970" y="7074"/>
                    <a:pt x="3973" y="7074"/>
                  </a:cubicBezTo>
                  <a:cubicBezTo>
                    <a:pt x="4827" y="7074"/>
                    <a:pt x="5602" y="6591"/>
                    <a:pt x="5983" y="5826"/>
                  </a:cubicBezTo>
                  <a:lnTo>
                    <a:pt x="6100" y="5588"/>
                  </a:lnTo>
                  <a:cubicBezTo>
                    <a:pt x="6359" y="5070"/>
                    <a:pt x="6859" y="4810"/>
                    <a:pt x="7359" y="4810"/>
                  </a:cubicBezTo>
                  <a:cubicBezTo>
                    <a:pt x="7859" y="4810"/>
                    <a:pt x="8360" y="5070"/>
                    <a:pt x="8619" y="5588"/>
                  </a:cubicBezTo>
                  <a:lnTo>
                    <a:pt x="8740" y="5826"/>
                  </a:lnTo>
                  <a:cubicBezTo>
                    <a:pt x="9117" y="6591"/>
                    <a:pt x="9896" y="7074"/>
                    <a:pt x="10746" y="7074"/>
                  </a:cubicBezTo>
                  <a:cubicBezTo>
                    <a:pt x="10749" y="7074"/>
                    <a:pt x="10752" y="7074"/>
                    <a:pt x="10756" y="7074"/>
                  </a:cubicBezTo>
                  <a:lnTo>
                    <a:pt x="12460" y="7074"/>
                  </a:lnTo>
                  <a:cubicBezTo>
                    <a:pt x="13708" y="7074"/>
                    <a:pt x="14714" y="6064"/>
                    <a:pt x="14718" y="4820"/>
                  </a:cubicBezTo>
                  <a:lnTo>
                    <a:pt x="14718" y="2547"/>
                  </a:lnTo>
                  <a:lnTo>
                    <a:pt x="12737" y="2547"/>
                  </a:lnTo>
                  <a:cubicBezTo>
                    <a:pt x="12031" y="2547"/>
                    <a:pt x="11462" y="1977"/>
                    <a:pt x="11462" y="1276"/>
                  </a:cubicBezTo>
                  <a:lnTo>
                    <a:pt x="11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0" name="Google Shape;610;p47"/>
            <p:cNvSpPr/>
            <p:nvPr/>
          </p:nvSpPr>
          <p:spPr>
            <a:xfrm>
              <a:off x="1666925" y="2126875"/>
              <a:ext cx="60175" cy="42525"/>
            </a:xfrm>
            <a:custGeom>
              <a:rect b="b" l="l" r="r" t="t"/>
              <a:pathLst>
                <a:path extrusionOk="0" h="1701" w="2407">
                  <a:moveTo>
                    <a:pt x="426" y="0"/>
                  </a:moveTo>
                  <a:cubicBezTo>
                    <a:pt x="192" y="0"/>
                    <a:pt x="1" y="191"/>
                    <a:pt x="1" y="425"/>
                  </a:cubicBezTo>
                  <a:lnTo>
                    <a:pt x="1" y="1701"/>
                  </a:lnTo>
                  <a:lnTo>
                    <a:pt x="1982" y="1701"/>
                  </a:lnTo>
                  <a:cubicBezTo>
                    <a:pt x="2216" y="1701"/>
                    <a:pt x="2407" y="1509"/>
                    <a:pt x="2407" y="1276"/>
                  </a:cubicBez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1882675" y="1999525"/>
              <a:ext cx="129600" cy="106225"/>
            </a:xfrm>
            <a:custGeom>
              <a:rect b="b" l="l" r="r" t="t"/>
              <a:pathLst>
                <a:path extrusionOk="0" h="4249" w="5184">
                  <a:moveTo>
                    <a:pt x="1190" y="0"/>
                  </a:moveTo>
                  <a:cubicBezTo>
                    <a:pt x="1058" y="0"/>
                    <a:pt x="925" y="22"/>
                    <a:pt x="796" y="68"/>
                  </a:cubicBezTo>
                  <a:cubicBezTo>
                    <a:pt x="320" y="235"/>
                    <a:pt x="1" y="688"/>
                    <a:pt x="5" y="1191"/>
                  </a:cubicBezTo>
                  <a:lnTo>
                    <a:pt x="5" y="1557"/>
                  </a:lnTo>
                  <a:cubicBezTo>
                    <a:pt x="1" y="1791"/>
                    <a:pt x="192" y="1982"/>
                    <a:pt x="426" y="1982"/>
                  </a:cubicBezTo>
                  <a:cubicBezTo>
                    <a:pt x="664" y="1982"/>
                    <a:pt x="851" y="1791"/>
                    <a:pt x="851" y="1557"/>
                  </a:cubicBezTo>
                  <a:lnTo>
                    <a:pt x="851" y="1191"/>
                  </a:lnTo>
                  <a:cubicBezTo>
                    <a:pt x="851" y="984"/>
                    <a:pt x="1020" y="851"/>
                    <a:pt x="1195" y="851"/>
                  </a:cubicBezTo>
                  <a:cubicBezTo>
                    <a:pt x="1290" y="851"/>
                    <a:pt x="1387" y="891"/>
                    <a:pt x="1459" y="980"/>
                  </a:cubicBezTo>
                  <a:lnTo>
                    <a:pt x="4091" y="4248"/>
                  </a:lnTo>
                  <a:lnTo>
                    <a:pt x="5183" y="4248"/>
                  </a:lnTo>
                  <a:lnTo>
                    <a:pt x="2118" y="446"/>
                  </a:lnTo>
                  <a:cubicBezTo>
                    <a:pt x="1888" y="159"/>
                    <a:pt x="1544" y="0"/>
                    <a:pt x="1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1689650" y="1999550"/>
              <a:ext cx="129500" cy="106200"/>
            </a:xfrm>
            <a:custGeom>
              <a:rect b="b" l="l" r="r" t="t"/>
              <a:pathLst>
                <a:path extrusionOk="0" h="4248" w="5180">
                  <a:moveTo>
                    <a:pt x="3985" y="1"/>
                  </a:moveTo>
                  <a:cubicBezTo>
                    <a:pt x="3633" y="1"/>
                    <a:pt x="3291" y="159"/>
                    <a:pt x="3062" y="445"/>
                  </a:cubicBezTo>
                  <a:lnTo>
                    <a:pt x="0" y="4247"/>
                  </a:lnTo>
                  <a:lnTo>
                    <a:pt x="1088" y="4247"/>
                  </a:lnTo>
                  <a:lnTo>
                    <a:pt x="3721" y="979"/>
                  </a:lnTo>
                  <a:cubicBezTo>
                    <a:pt x="3792" y="890"/>
                    <a:pt x="3889" y="850"/>
                    <a:pt x="3985" y="850"/>
                  </a:cubicBezTo>
                  <a:cubicBezTo>
                    <a:pt x="4160" y="850"/>
                    <a:pt x="4329" y="983"/>
                    <a:pt x="4329" y="1190"/>
                  </a:cubicBezTo>
                  <a:lnTo>
                    <a:pt x="4329" y="1556"/>
                  </a:lnTo>
                  <a:cubicBezTo>
                    <a:pt x="4329" y="1790"/>
                    <a:pt x="4516" y="1981"/>
                    <a:pt x="4754" y="1981"/>
                  </a:cubicBezTo>
                  <a:cubicBezTo>
                    <a:pt x="4988" y="1981"/>
                    <a:pt x="5179" y="1790"/>
                    <a:pt x="5179" y="1556"/>
                  </a:cubicBezTo>
                  <a:lnTo>
                    <a:pt x="5179" y="1190"/>
                  </a:lnTo>
                  <a:cubicBezTo>
                    <a:pt x="5179" y="687"/>
                    <a:pt x="4859" y="238"/>
                    <a:pt x="4384" y="71"/>
                  </a:cubicBezTo>
                  <a:cubicBezTo>
                    <a:pt x="4253" y="24"/>
                    <a:pt x="4118" y="1"/>
                    <a:pt x="39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13" name="Google Shape;613;p47"/>
          <p:cNvGrpSpPr/>
          <p:nvPr/>
        </p:nvGrpSpPr>
        <p:grpSpPr>
          <a:xfrm>
            <a:off x="7588000" y="1623013"/>
            <a:ext cx="289550" cy="367900"/>
            <a:chOff x="1105600" y="2545250"/>
            <a:chExt cx="289550" cy="367900"/>
          </a:xfrm>
        </p:grpSpPr>
        <p:sp>
          <p:nvSpPr>
            <p:cNvPr id="614" name="Google Shape;614;p47"/>
            <p:cNvSpPr/>
            <p:nvPr/>
          </p:nvSpPr>
          <p:spPr>
            <a:xfrm>
              <a:off x="1319475" y="2545250"/>
              <a:ext cx="51025" cy="48025"/>
            </a:xfrm>
            <a:custGeom>
              <a:rect b="b" l="l" r="r" t="t"/>
              <a:pathLst>
                <a:path extrusionOk="0" h="1921" w="2041">
                  <a:moveTo>
                    <a:pt x="648" y="1"/>
                  </a:moveTo>
                  <a:cubicBezTo>
                    <a:pt x="425" y="1"/>
                    <a:pt x="202" y="59"/>
                    <a:pt x="1" y="178"/>
                  </a:cubicBezTo>
                  <a:cubicBezTo>
                    <a:pt x="204" y="279"/>
                    <a:pt x="387" y="412"/>
                    <a:pt x="547" y="572"/>
                  </a:cubicBezTo>
                  <a:lnTo>
                    <a:pt x="1350" y="1375"/>
                  </a:lnTo>
                  <a:cubicBezTo>
                    <a:pt x="1510" y="1535"/>
                    <a:pt x="1642" y="1718"/>
                    <a:pt x="1744" y="1921"/>
                  </a:cubicBezTo>
                  <a:cubicBezTo>
                    <a:pt x="2040" y="1422"/>
                    <a:pt x="1958" y="782"/>
                    <a:pt x="1549" y="373"/>
                  </a:cubicBezTo>
                  <a:cubicBezTo>
                    <a:pt x="1304" y="128"/>
                    <a:pt x="978" y="1"/>
                    <a:pt x="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5" name="Google Shape;615;p47"/>
            <p:cNvSpPr/>
            <p:nvPr/>
          </p:nvSpPr>
          <p:spPr>
            <a:xfrm>
              <a:off x="1191575" y="2565250"/>
              <a:ext cx="158925" cy="153225"/>
            </a:xfrm>
            <a:custGeom>
              <a:rect b="b" l="l" r="r" t="t"/>
              <a:pathLst>
                <a:path extrusionOk="0" h="6129" w="6357">
                  <a:moveTo>
                    <a:pt x="4157" y="1"/>
                  </a:moveTo>
                  <a:cubicBezTo>
                    <a:pt x="3832" y="1"/>
                    <a:pt x="3506" y="125"/>
                    <a:pt x="3257" y="372"/>
                  </a:cubicBezTo>
                  <a:lnTo>
                    <a:pt x="1256" y="2373"/>
                  </a:lnTo>
                  <a:cubicBezTo>
                    <a:pt x="921" y="2708"/>
                    <a:pt x="800" y="3199"/>
                    <a:pt x="940" y="3652"/>
                  </a:cubicBezTo>
                  <a:lnTo>
                    <a:pt x="531" y="4003"/>
                  </a:lnTo>
                  <a:cubicBezTo>
                    <a:pt x="145" y="4326"/>
                    <a:pt x="0" y="4861"/>
                    <a:pt x="176" y="5336"/>
                  </a:cubicBezTo>
                  <a:cubicBezTo>
                    <a:pt x="351" y="5812"/>
                    <a:pt x="804" y="6128"/>
                    <a:pt x="1311" y="6128"/>
                  </a:cubicBezTo>
                  <a:lnTo>
                    <a:pt x="1361" y="6128"/>
                  </a:lnTo>
                  <a:cubicBezTo>
                    <a:pt x="1697" y="6112"/>
                    <a:pt x="2013" y="5960"/>
                    <a:pt x="2231" y="5703"/>
                  </a:cubicBezTo>
                  <a:lnTo>
                    <a:pt x="2578" y="5290"/>
                  </a:lnTo>
                  <a:cubicBezTo>
                    <a:pt x="2703" y="5330"/>
                    <a:pt x="2832" y="5349"/>
                    <a:pt x="2960" y="5349"/>
                  </a:cubicBezTo>
                  <a:cubicBezTo>
                    <a:pt x="3293" y="5349"/>
                    <a:pt x="3619" y="5217"/>
                    <a:pt x="3861" y="4978"/>
                  </a:cubicBezTo>
                  <a:lnTo>
                    <a:pt x="5858" y="2977"/>
                  </a:lnTo>
                  <a:cubicBezTo>
                    <a:pt x="6357" y="2478"/>
                    <a:pt x="6357" y="1671"/>
                    <a:pt x="5858" y="1176"/>
                  </a:cubicBezTo>
                  <a:lnTo>
                    <a:pt x="5058" y="372"/>
                  </a:lnTo>
                  <a:cubicBezTo>
                    <a:pt x="4809" y="125"/>
                    <a:pt x="4483" y="1"/>
                    <a:pt x="4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6" name="Google Shape;616;p47"/>
            <p:cNvSpPr/>
            <p:nvPr/>
          </p:nvSpPr>
          <p:spPr>
            <a:xfrm>
              <a:off x="1304950" y="2646875"/>
              <a:ext cx="83875" cy="175800"/>
            </a:xfrm>
            <a:custGeom>
              <a:rect b="b" l="l" r="r" t="t"/>
              <a:pathLst>
                <a:path extrusionOk="0" h="7032" w="3355">
                  <a:moveTo>
                    <a:pt x="2184" y="1"/>
                  </a:moveTo>
                  <a:cubicBezTo>
                    <a:pt x="2106" y="110"/>
                    <a:pt x="2025" y="215"/>
                    <a:pt x="1931" y="309"/>
                  </a:cubicBezTo>
                  <a:lnTo>
                    <a:pt x="184" y="2056"/>
                  </a:lnTo>
                  <a:cubicBezTo>
                    <a:pt x="695" y="2918"/>
                    <a:pt x="621" y="4002"/>
                    <a:pt x="1" y="4786"/>
                  </a:cubicBezTo>
                  <a:cubicBezTo>
                    <a:pt x="79" y="4832"/>
                    <a:pt x="157" y="4883"/>
                    <a:pt x="235" y="4934"/>
                  </a:cubicBezTo>
                  <a:cubicBezTo>
                    <a:pt x="862" y="5355"/>
                    <a:pt x="1346" y="5955"/>
                    <a:pt x="1627" y="6661"/>
                  </a:cubicBezTo>
                  <a:lnTo>
                    <a:pt x="1775" y="7032"/>
                  </a:lnTo>
                  <a:cubicBezTo>
                    <a:pt x="2785" y="6049"/>
                    <a:pt x="3350" y="4700"/>
                    <a:pt x="3350" y="3292"/>
                  </a:cubicBezTo>
                  <a:cubicBezTo>
                    <a:pt x="3354" y="2465"/>
                    <a:pt x="3155" y="1646"/>
                    <a:pt x="2777" y="909"/>
                  </a:cubicBezTo>
                  <a:cubicBezTo>
                    <a:pt x="2613" y="586"/>
                    <a:pt x="2411" y="282"/>
                    <a:pt x="2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7" name="Google Shape;617;p47"/>
            <p:cNvSpPr/>
            <p:nvPr/>
          </p:nvSpPr>
          <p:spPr>
            <a:xfrm>
              <a:off x="1105600" y="2746800"/>
              <a:ext cx="126450" cy="77925"/>
            </a:xfrm>
            <a:custGeom>
              <a:rect b="b" l="l" r="r" t="t"/>
              <a:pathLst>
                <a:path extrusionOk="0" h="3117" w="5058">
                  <a:moveTo>
                    <a:pt x="1275" y="1"/>
                  </a:moveTo>
                  <a:cubicBezTo>
                    <a:pt x="573" y="1"/>
                    <a:pt x="4" y="570"/>
                    <a:pt x="4" y="1276"/>
                  </a:cubicBezTo>
                  <a:lnTo>
                    <a:pt x="4" y="1841"/>
                  </a:lnTo>
                  <a:cubicBezTo>
                    <a:pt x="0" y="2543"/>
                    <a:pt x="573" y="3113"/>
                    <a:pt x="1275" y="3117"/>
                  </a:cubicBezTo>
                  <a:lnTo>
                    <a:pt x="2398" y="3117"/>
                  </a:lnTo>
                  <a:lnTo>
                    <a:pt x="2578" y="2664"/>
                  </a:lnTo>
                  <a:cubicBezTo>
                    <a:pt x="3014" y="1572"/>
                    <a:pt x="3927" y="750"/>
                    <a:pt x="5058" y="430"/>
                  </a:cubicBezTo>
                  <a:cubicBezTo>
                    <a:pt x="4816" y="157"/>
                    <a:pt x="4469" y="1"/>
                    <a:pt x="4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8" name="Google Shape;618;p47"/>
            <p:cNvSpPr/>
            <p:nvPr/>
          </p:nvSpPr>
          <p:spPr>
            <a:xfrm>
              <a:off x="1119225" y="2775175"/>
              <a:ext cx="275925" cy="137975"/>
            </a:xfrm>
            <a:custGeom>
              <a:rect b="b" l="l" r="r" t="t"/>
              <a:pathLst>
                <a:path extrusionOk="0" h="5519" w="11037">
                  <a:moveTo>
                    <a:pt x="6108" y="1697"/>
                  </a:moveTo>
                  <a:cubicBezTo>
                    <a:pt x="6342" y="1697"/>
                    <a:pt x="6533" y="1888"/>
                    <a:pt x="6533" y="2122"/>
                  </a:cubicBezTo>
                  <a:cubicBezTo>
                    <a:pt x="6533" y="2356"/>
                    <a:pt x="6342" y="2547"/>
                    <a:pt x="6108" y="2547"/>
                  </a:cubicBezTo>
                  <a:lnTo>
                    <a:pt x="4977" y="2547"/>
                  </a:lnTo>
                  <a:cubicBezTo>
                    <a:pt x="4743" y="2547"/>
                    <a:pt x="4552" y="2356"/>
                    <a:pt x="4552" y="2122"/>
                  </a:cubicBezTo>
                  <a:cubicBezTo>
                    <a:pt x="4552" y="1888"/>
                    <a:pt x="4743" y="1697"/>
                    <a:pt x="4977" y="1697"/>
                  </a:cubicBezTo>
                  <a:close/>
                  <a:moveTo>
                    <a:pt x="5542" y="1"/>
                  </a:moveTo>
                  <a:cubicBezTo>
                    <a:pt x="4345" y="1"/>
                    <a:pt x="3265" y="730"/>
                    <a:pt x="2820" y="1841"/>
                  </a:cubicBezTo>
                  <a:lnTo>
                    <a:pt x="2427" y="2828"/>
                  </a:lnTo>
                  <a:lnTo>
                    <a:pt x="1370" y="2828"/>
                  </a:lnTo>
                  <a:cubicBezTo>
                    <a:pt x="1363" y="2828"/>
                    <a:pt x="1355" y="2828"/>
                    <a:pt x="1348" y="2828"/>
                  </a:cubicBezTo>
                  <a:cubicBezTo>
                    <a:pt x="605" y="2828"/>
                    <a:pt x="1" y="3428"/>
                    <a:pt x="1" y="4173"/>
                  </a:cubicBezTo>
                  <a:cubicBezTo>
                    <a:pt x="1" y="4919"/>
                    <a:pt x="605" y="5519"/>
                    <a:pt x="1348" y="5519"/>
                  </a:cubicBezTo>
                  <a:cubicBezTo>
                    <a:pt x="1355" y="5519"/>
                    <a:pt x="1363" y="5519"/>
                    <a:pt x="1370" y="5518"/>
                  </a:cubicBezTo>
                  <a:lnTo>
                    <a:pt x="9719" y="5518"/>
                  </a:lnTo>
                  <a:cubicBezTo>
                    <a:pt x="10448" y="5503"/>
                    <a:pt x="11037" y="4906"/>
                    <a:pt x="11037" y="4173"/>
                  </a:cubicBezTo>
                  <a:cubicBezTo>
                    <a:pt x="11037" y="3440"/>
                    <a:pt x="10448" y="2843"/>
                    <a:pt x="9719" y="2828"/>
                  </a:cubicBezTo>
                  <a:lnTo>
                    <a:pt x="8662" y="2828"/>
                  </a:lnTo>
                  <a:lnTo>
                    <a:pt x="8264" y="1841"/>
                  </a:lnTo>
                  <a:cubicBezTo>
                    <a:pt x="7820" y="730"/>
                    <a:pt x="6743" y="1"/>
                    <a:pt x="5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19" name="Google Shape;619;p47"/>
          <p:cNvSpPr txBox="1"/>
          <p:nvPr/>
        </p:nvSpPr>
        <p:spPr>
          <a:xfrm>
            <a:off x="1042300" y="815700"/>
            <a:ext cx="3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grpSp>
        <p:nvGrpSpPr>
          <p:cNvPr id="620" name="Google Shape;620;p47"/>
          <p:cNvGrpSpPr/>
          <p:nvPr/>
        </p:nvGrpSpPr>
        <p:grpSpPr>
          <a:xfrm>
            <a:off x="969875" y="863675"/>
            <a:ext cx="367950" cy="304225"/>
            <a:chOff x="1666925" y="1999525"/>
            <a:chExt cx="367950" cy="304225"/>
          </a:xfrm>
        </p:grpSpPr>
        <p:sp>
          <p:nvSpPr>
            <p:cNvPr id="621" name="Google Shape;621;p47"/>
            <p:cNvSpPr/>
            <p:nvPr/>
          </p:nvSpPr>
          <p:spPr>
            <a:xfrm>
              <a:off x="1974700" y="2126875"/>
              <a:ext cx="60075" cy="42525"/>
            </a:xfrm>
            <a:custGeom>
              <a:rect b="b" l="l" r="r" t="t"/>
              <a:pathLst>
                <a:path extrusionOk="0" h="1701" w="2403">
                  <a:moveTo>
                    <a:pt x="1" y="0"/>
                  </a:moveTo>
                  <a:lnTo>
                    <a:pt x="1" y="1276"/>
                  </a:lnTo>
                  <a:cubicBezTo>
                    <a:pt x="1" y="1509"/>
                    <a:pt x="188" y="1701"/>
                    <a:pt x="422" y="1701"/>
                  </a:cubicBezTo>
                  <a:lnTo>
                    <a:pt x="2403" y="1701"/>
                  </a:lnTo>
                  <a:lnTo>
                    <a:pt x="2403" y="425"/>
                  </a:lnTo>
                  <a:cubicBezTo>
                    <a:pt x="2403" y="191"/>
                    <a:pt x="2216" y="0"/>
                    <a:pt x="19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2" name="Google Shape;622;p47"/>
            <p:cNvSpPr/>
            <p:nvPr/>
          </p:nvSpPr>
          <p:spPr>
            <a:xfrm>
              <a:off x="1666925" y="2126875"/>
              <a:ext cx="367950" cy="176875"/>
            </a:xfrm>
            <a:custGeom>
              <a:rect b="b" l="l" r="r" t="t"/>
              <a:pathLst>
                <a:path extrusionOk="0" h="7075" w="14718">
                  <a:moveTo>
                    <a:pt x="3257" y="0"/>
                  </a:moveTo>
                  <a:lnTo>
                    <a:pt x="3257" y="1276"/>
                  </a:lnTo>
                  <a:cubicBezTo>
                    <a:pt x="3257" y="1977"/>
                    <a:pt x="2688" y="2547"/>
                    <a:pt x="1982" y="2547"/>
                  </a:cubicBezTo>
                  <a:lnTo>
                    <a:pt x="1" y="2547"/>
                  </a:lnTo>
                  <a:lnTo>
                    <a:pt x="1" y="4820"/>
                  </a:lnTo>
                  <a:cubicBezTo>
                    <a:pt x="5" y="6064"/>
                    <a:pt x="1015" y="7074"/>
                    <a:pt x="2259" y="7074"/>
                  </a:cubicBezTo>
                  <a:lnTo>
                    <a:pt x="3963" y="7074"/>
                  </a:lnTo>
                  <a:cubicBezTo>
                    <a:pt x="3966" y="7074"/>
                    <a:pt x="3970" y="7074"/>
                    <a:pt x="3973" y="7074"/>
                  </a:cubicBezTo>
                  <a:cubicBezTo>
                    <a:pt x="4827" y="7074"/>
                    <a:pt x="5602" y="6591"/>
                    <a:pt x="5983" y="5826"/>
                  </a:cubicBezTo>
                  <a:lnTo>
                    <a:pt x="6100" y="5588"/>
                  </a:lnTo>
                  <a:cubicBezTo>
                    <a:pt x="6359" y="5070"/>
                    <a:pt x="6859" y="4810"/>
                    <a:pt x="7359" y="4810"/>
                  </a:cubicBezTo>
                  <a:cubicBezTo>
                    <a:pt x="7859" y="4810"/>
                    <a:pt x="8360" y="5070"/>
                    <a:pt x="8619" y="5588"/>
                  </a:cubicBezTo>
                  <a:lnTo>
                    <a:pt x="8740" y="5826"/>
                  </a:lnTo>
                  <a:cubicBezTo>
                    <a:pt x="9117" y="6591"/>
                    <a:pt x="9896" y="7074"/>
                    <a:pt x="10746" y="7074"/>
                  </a:cubicBezTo>
                  <a:cubicBezTo>
                    <a:pt x="10749" y="7074"/>
                    <a:pt x="10752" y="7074"/>
                    <a:pt x="10756" y="7074"/>
                  </a:cubicBezTo>
                  <a:lnTo>
                    <a:pt x="12460" y="7074"/>
                  </a:lnTo>
                  <a:cubicBezTo>
                    <a:pt x="13708" y="7074"/>
                    <a:pt x="14714" y="6064"/>
                    <a:pt x="14718" y="4820"/>
                  </a:cubicBezTo>
                  <a:lnTo>
                    <a:pt x="14718" y="2547"/>
                  </a:lnTo>
                  <a:lnTo>
                    <a:pt x="12737" y="2547"/>
                  </a:lnTo>
                  <a:cubicBezTo>
                    <a:pt x="12031" y="2547"/>
                    <a:pt x="11462" y="1977"/>
                    <a:pt x="11462" y="1276"/>
                  </a:cubicBezTo>
                  <a:lnTo>
                    <a:pt x="11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3" name="Google Shape;623;p47"/>
            <p:cNvSpPr/>
            <p:nvPr/>
          </p:nvSpPr>
          <p:spPr>
            <a:xfrm>
              <a:off x="1666925" y="2126875"/>
              <a:ext cx="60175" cy="42525"/>
            </a:xfrm>
            <a:custGeom>
              <a:rect b="b" l="l" r="r" t="t"/>
              <a:pathLst>
                <a:path extrusionOk="0" h="1701" w="2407">
                  <a:moveTo>
                    <a:pt x="426" y="0"/>
                  </a:moveTo>
                  <a:cubicBezTo>
                    <a:pt x="192" y="0"/>
                    <a:pt x="1" y="191"/>
                    <a:pt x="1" y="425"/>
                  </a:cubicBezTo>
                  <a:lnTo>
                    <a:pt x="1" y="1701"/>
                  </a:lnTo>
                  <a:lnTo>
                    <a:pt x="1982" y="1701"/>
                  </a:lnTo>
                  <a:cubicBezTo>
                    <a:pt x="2216" y="1701"/>
                    <a:pt x="2407" y="1509"/>
                    <a:pt x="2407" y="1276"/>
                  </a:cubicBez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4" name="Google Shape;624;p47"/>
            <p:cNvSpPr/>
            <p:nvPr/>
          </p:nvSpPr>
          <p:spPr>
            <a:xfrm>
              <a:off x="1882675" y="1999525"/>
              <a:ext cx="129600" cy="106225"/>
            </a:xfrm>
            <a:custGeom>
              <a:rect b="b" l="l" r="r" t="t"/>
              <a:pathLst>
                <a:path extrusionOk="0" h="4249" w="5184">
                  <a:moveTo>
                    <a:pt x="1190" y="0"/>
                  </a:moveTo>
                  <a:cubicBezTo>
                    <a:pt x="1058" y="0"/>
                    <a:pt x="925" y="22"/>
                    <a:pt x="796" y="68"/>
                  </a:cubicBezTo>
                  <a:cubicBezTo>
                    <a:pt x="320" y="235"/>
                    <a:pt x="1" y="688"/>
                    <a:pt x="5" y="1191"/>
                  </a:cubicBezTo>
                  <a:lnTo>
                    <a:pt x="5" y="1557"/>
                  </a:lnTo>
                  <a:cubicBezTo>
                    <a:pt x="1" y="1791"/>
                    <a:pt x="192" y="1982"/>
                    <a:pt x="426" y="1982"/>
                  </a:cubicBezTo>
                  <a:cubicBezTo>
                    <a:pt x="664" y="1982"/>
                    <a:pt x="851" y="1791"/>
                    <a:pt x="851" y="1557"/>
                  </a:cubicBezTo>
                  <a:lnTo>
                    <a:pt x="851" y="1191"/>
                  </a:lnTo>
                  <a:cubicBezTo>
                    <a:pt x="851" y="984"/>
                    <a:pt x="1020" y="851"/>
                    <a:pt x="1195" y="851"/>
                  </a:cubicBezTo>
                  <a:cubicBezTo>
                    <a:pt x="1290" y="851"/>
                    <a:pt x="1387" y="891"/>
                    <a:pt x="1459" y="980"/>
                  </a:cubicBezTo>
                  <a:lnTo>
                    <a:pt x="4091" y="4248"/>
                  </a:lnTo>
                  <a:lnTo>
                    <a:pt x="5183" y="4248"/>
                  </a:lnTo>
                  <a:lnTo>
                    <a:pt x="2118" y="446"/>
                  </a:lnTo>
                  <a:cubicBezTo>
                    <a:pt x="1888" y="159"/>
                    <a:pt x="1544" y="0"/>
                    <a:pt x="1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5" name="Google Shape;625;p47"/>
            <p:cNvSpPr/>
            <p:nvPr/>
          </p:nvSpPr>
          <p:spPr>
            <a:xfrm>
              <a:off x="1689650" y="1999550"/>
              <a:ext cx="129500" cy="106200"/>
            </a:xfrm>
            <a:custGeom>
              <a:rect b="b" l="l" r="r" t="t"/>
              <a:pathLst>
                <a:path extrusionOk="0" h="4248" w="5180">
                  <a:moveTo>
                    <a:pt x="3985" y="1"/>
                  </a:moveTo>
                  <a:cubicBezTo>
                    <a:pt x="3633" y="1"/>
                    <a:pt x="3291" y="159"/>
                    <a:pt x="3062" y="445"/>
                  </a:cubicBezTo>
                  <a:lnTo>
                    <a:pt x="0" y="4247"/>
                  </a:lnTo>
                  <a:lnTo>
                    <a:pt x="1088" y="4247"/>
                  </a:lnTo>
                  <a:lnTo>
                    <a:pt x="3721" y="979"/>
                  </a:lnTo>
                  <a:cubicBezTo>
                    <a:pt x="3792" y="890"/>
                    <a:pt x="3889" y="850"/>
                    <a:pt x="3985" y="850"/>
                  </a:cubicBezTo>
                  <a:cubicBezTo>
                    <a:pt x="4160" y="850"/>
                    <a:pt x="4329" y="983"/>
                    <a:pt x="4329" y="1190"/>
                  </a:cubicBezTo>
                  <a:lnTo>
                    <a:pt x="4329" y="1556"/>
                  </a:lnTo>
                  <a:cubicBezTo>
                    <a:pt x="4329" y="1790"/>
                    <a:pt x="4516" y="1981"/>
                    <a:pt x="4754" y="1981"/>
                  </a:cubicBezTo>
                  <a:cubicBezTo>
                    <a:pt x="4988" y="1981"/>
                    <a:pt x="5179" y="1790"/>
                    <a:pt x="5179" y="1556"/>
                  </a:cubicBezTo>
                  <a:lnTo>
                    <a:pt x="5179" y="1190"/>
                  </a:lnTo>
                  <a:cubicBezTo>
                    <a:pt x="5179" y="687"/>
                    <a:pt x="4859" y="238"/>
                    <a:pt x="4384" y="71"/>
                  </a:cubicBezTo>
                  <a:cubicBezTo>
                    <a:pt x="4253" y="24"/>
                    <a:pt x="4118" y="1"/>
                    <a:pt x="39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26" name="Google Shape;626;p47"/>
          <p:cNvGrpSpPr/>
          <p:nvPr/>
        </p:nvGrpSpPr>
        <p:grpSpPr>
          <a:xfrm>
            <a:off x="1545200" y="2979313"/>
            <a:ext cx="367950" cy="304200"/>
            <a:chOff x="1666925" y="1999550"/>
            <a:chExt cx="367950" cy="304200"/>
          </a:xfrm>
        </p:grpSpPr>
        <p:sp>
          <p:nvSpPr>
            <p:cNvPr id="627" name="Google Shape;627;p47"/>
            <p:cNvSpPr/>
            <p:nvPr/>
          </p:nvSpPr>
          <p:spPr>
            <a:xfrm>
              <a:off x="1974700" y="2126875"/>
              <a:ext cx="60075" cy="42525"/>
            </a:xfrm>
            <a:custGeom>
              <a:rect b="b" l="l" r="r" t="t"/>
              <a:pathLst>
                <a:path extrusionOk="0" h="1701" w="2403">
                  <a:moveTo>
                    <a:pt x="1" y="0"/>
                  </a:moveTo>
                  <a:lnTo>
                    <a:pt x="1" y="1276"/>
                  </a:lnTo>
                  <a:cubicBezTo>
                    <a:pt x="1" y="1509"/>
                    <a:pt x="188" y="1701"/>
                    <a:pt x="422" y="1701"/>
                  </a:cubicBezTo>
                  <a:lnTo>
                    <a:pt x="2403" y="1701"/>
                  </a:lnTo>
                  <a:lnTo>
                    <a:pt x="2403" y="425"/>
                  </a:lnTo>
                  <a:cubicBezTo>
                    <a:pt x="2403" y="191"/>
                    <a:pt x="2216" y="0"/>
                    <a:pt x="19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8" name="Google Shape;628;p47"/>
            <p:cNvSpPr/>
            <p:nvPr/>
          </p:nvSpPr>
          <p:spPr>
            <a:xfrm>
              <a:off x="1666925" y="2126875"/>
              <a:ext cx="367950" cy="176875"/>
            </a:xfrm>
            <a:custGeom>
              <a:rect b="b" l="l" r="r" t="t"/>
              <a:pathLst>
                <a:path extrusionOk="0" h="7075" w="14718">
                  <a:moveTo>
                    <a:pt x="3257" y="0"/>
                  </a:moveTo>
                  <a:lnTo>
                    <a:pt x="3257" y="1276"/>
                  </a:lnTo>
                  <a:cubicBezTo>
                    <a:pt x="3257" y="1977"/>
                    <a:pt x="2688" y="2547"/>
                    <a:pt x="1982" y="2547"/>
                  </a:cubicBezTo>
                  <a:lnTo>
                    <a:pt x="1" y="2547"/>
                  </a:lnTo>
                  <a:lnTo>
                    <a:pt x="1" y="4820"/>
                  </a:lnTo>
                  <a:cubicBezTo>
                    <a:pt x="5" y="6064"/>
                    <a:pt x="1015" y="7074"/>
                    <a:pt x="2259" y="7074"/>
                  </a:cubicBezTo>
                  <a:lnTo>
                    <a:pt x="3963" y="7074"/>
                  </a:lnTo>
                  <a:cubicBezTo>
                    <a:pt x="3966" y="7074"/>
                    <a:pt x="3970" y="7074"/>
                    <a:pt x="3973" y="7074"/>
                  </a:cubicBezTo>
                  <a:cubicBezTo>
                    <a:pt x="4827" y="7074"/>
                    <a:pt x="5602" y="6591"/>
                    <a:pt x="5983" y="5826"/>
                  </a:cubicBezTo>
                  <a:lnTo>
                    <a:pt x="6100" y="5588"/>
                  </a:lnTo>
                  <a:cubicBezTo>
                    <a:pt x="6359" y="5070"/>
                    <a:pt x="6859" y="4810"/>
                    <a:pt x="7359" y="4810"/>
                  </a:cubicBezTo>
                  <a:cubicBezTo>
                    <a:pt x="7859" y="4810"/>
                    <a:pt x="8360" y="5070"/>
                    <a:pt x="8619" y="5588"/>
                  </a:cubicBezTo>
                  <a:lnTo>
                    <a:pt x="8740" y="5826"/>
                  </a:lnTo>
                  <a:cubicBezTo>
                    <a:pt x="9117" y="6591"/>
                    <a:pt x="9896" y="7074"/>
                    <a:pt x="10746" y="7074"/>
                  </a:cubicBezTo>
                  <a:cubicBezTo>
                    <a:pt x="10749" y="7074"/>
                    <a:pt x="10752" y="7074"/>
                    <a:pt x="10756" y="7074"/>
                  </a:cubicBezTo>
                  <a:lnTo>
                    <a:pt x="12460" y="7074"/>
                  </a:lnTo>
                  <a:cubicBezTo>
                    <a:pt x="13708" y="7074"/>
                    <a:pt x="14714" y="6064"/>
                    <a:pt x="14718" y="4820"/>
                  </a:cubicBezTo>
                  <a:lnTo>
                    <a:pt x="14718" y="2547"/>
                  </a:lnTo>
                  <a:lnTo>
                    <a:pt x="12737" y="2547"/>
                  </a:lnTo>
                  <a:cubicBezTo>
                    <a:pt x="12031" y="2547"/>
                    <a:pt x="11462" y="1977"/>
                    <a:pt x="11462" y="1276"/>
                  </a:cubicBezTo>
                  <a:lnTo>
                    <a:pt x="11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9" name="Google Shape;629;p47"/>
            <p:cNvSpPr/>
            <p:nvPr/>
          </p:nvSpPr>
          <p:spPr>
            <a:xfrm>
              <a:off x="1666925" y="2126875"/>
              <a:ext cx="60175" cy="42525"/>
            </a:xfrm>
            <a:custGeom>
              <a:rect b="b" l="l" r="r" t="t"/>
              <a:pathLst>
                <a:path extrusionOk="0" h="1701" w="2407">
                  <a:moveTo>
                    <a:pt x="426" y="0"/>
                  </a:moveTo>
                  <a:cubicBezTo>
                    <a:pt x="192" y="0"/>
                    <a:pt x="1" y="191"/>
                    <a:pt x="1" y="425"/>
                  </a:cubicBezTo>
                  <a:lnTo>
                    <a:pt x="1" y="1701"/>
                  </a:lnTo>
                  <a:lnTo>
                    <a:pt x="1982" y="1701"/>
                  </a:lnTo>
                  <a:cubicBezTo>
                    <a:pt x="2216" y="1701"/>
                    <a:pt x="2407" y="1509"/>
                    <a:pt x="2407" y="1276"/>
                  </a:cubicBez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0" name="Google Shape;630;p47"/>
            <p:cNvSpPr/>
            <p:nvPr/>
          </p:nvSpPr>
          <p:spPr>
            <a:xfrm>
              <a:off x="1689650" y="1999550"/>
              <a:ext cx="129500" cy="106200"/>
            </a:xfrm>
            <a:custGeom>
              <a:rect b="b" l="l" r="r" t="t"/>
              <a:pathLst>
                <a:path extrusionOk="0" h="4248" w="5180">
                  <a:moveTo>
                    <a:pt x="3985" y="1"/>
                  </a:moveTo>
                  <a:cubicBezTo>
                    <a:pt x="3633" y="1"/>
                    <a:pt x="3291" y="159"/>
                    <a:pt x="3062" y="445"/>
                  </a:cubicBezTo>
                  <a:lnTo>
                    <a:pt x="0" y="4247"/>
                  </a:lnTo>
                  <a:lnTo>
                    <a:pt x="1088" y="4247"/>
                  </a:lnTo>
                  <a:lnTo>
                    <a:pt x="3721" y="979"/>
                  </a:lnTo>
                  <a:cubicBezTo>
                    <a:pt x="3792" y="890"/>
                    <a:pt x="3889" y="850"/>
                    <a:pt x="3985" y="850"/>
                  </a:cubicBezTo>
                  <a:cubicBezTo>
                    <a:pt x="4160" y="850"/>
                    <a:pt x="4329" y="983"/>
                    <a:pt x="4329" y="1190"/>
                  </a:cubicBezTo>
                  <a:lnTo>
                    <a:pt x="4329" y="1556"/>
                  </a:lnTo>
                  <a:cubicBezTo>
                    <a:pt x="4329" y="1790"/>
                    <a:pt x="4516" y="1981"/>
                    <a:pt x="4754" y="1981"/>
                  </a:cubicBezTo>
                  <a:cubicBezTo>
                    <a:pt x="4988" y="1981"/>
                    <a:pt x="5179" y="1790"/>
                    <a:pt x="5179" y="1556"/>
                  </a:cubicBezTo>
                  <a:lnTo>
                    <a:pt x="5179" y="1190"/>
                  </a:lnTo>
                  <a:cubicBezTo>
                    <a:pt x="5179" y="687"/>
                    <a:pt x="4859" y="238"/>
                    <a:pt x="4384" y="71"/>
                  </a:cubicBezTo>
                  <a:cubicBezTo>
                    <a:pt x="4253" y="24"/>
                    <a:pt x="4118" y="1"/>
                    <a:pt x="39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31" name="Google Shape;631;p47"/>
          <p:cNvSpPr/>
          <p:nvPr/>
        </p:nvSpPr>
        <p:spPr>
          <a:xfrm>
            <a:off x="699361" y="477400"/>
            <a:ext cx="909000" cy="8991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8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steps of K Means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637" name="Google Shape;637;p48"/>
          <p:cNvSpPr txBox="1"/>
          <p:nvPr>
            <p:ph idx="4294967295" type="ctrTitle"/>
          </p:nvPr>
        </p:nvSpPr>
        <p:spPr>
          <a:xfrm>
            <a:off x="2212433" y="2180621"/>
            <a:ext cx="13149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</a:t>
            </a:r>
            <a:endParaRPr/>
          </a:p>
        </p:txBody>
      </p:sp>
      <p:sp>
        <p:nvSpPr>
          <p:cNvPr id="638" name="Google Shape;638;p48"/>
          <p:cNvSpPr txBox="1"/>
          <p:nvPr>
            <p:ph idx="4294967295" type="subTitle"/>
          </p:nvPr>
        </p:nvSpPr>
        <p:spPr>
          <a:xfrm>
            <a:off x="2212417" y="2584810"/>
            <a:ext cx="2158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Repeat step no.3, which reassign each datapoint to the new closest centroid of each cluster.</a:t>
            </a:r>
            <a:endParaRPr sz="1400"/>
          </a:p>
        </p:txBody>
      </p:sp>
      <p:sp>
        <p:nvSpPr>
          <p:cNvPr id="639" name="Google Shape;639;p48"/>
          <p:cNvSpPr txBox="1"/>
          <p:nvPr>
            <p:ph idx="4294967295" type="ctrTitle"/>
          </p:nvPr>
        </p:nvSpPr>
        <p:spPr>
          <a:xfrm>
            <a:off x="5649535" y="1228534"/>
            <a:ext cx="12867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</a:t>
            </a:r>
            <a:endParaRPr/>
          </a:p>
        </p:txBody>
      </p:sp>
      <p:sp>
        <p:nvSpPr>
          <p:cNvPr id="640" name="Google Shape;640;p48"/>
          <p:cNvSpPr txBox="1"/>
          <p:nvPr>
            <p:ph idx="4294967295" type="subTitle"/>
          </p:nvPr>
        </p:nvSpPr>
        <p:spPr>
          <a:xfrm>
            <a:off x="4662535" y="1615028"/>
            <a:ext cx="2273700" cy="7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place a new centroid of each cluster.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400"/>
          </a:p>
        </p:txBody>
      </p:sp>
      <p:sp>
        <p:nvSpPr>
          <p:cNvPr id="641" name="Google Shape;641;p48"/>
          <p:cNvSpPr txBox="1"/>
          <p:nvPr>
            <p:ph idx="4294967295" type="ctrTitle"/>
          </p:nvPr>
        </p:nvSpPr>
        <p:spPr>
          <a:xfrm>
            <a:off x="5581435" y="3195660"/>
            <a:ext cx="13548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6</a:t>
            </a:r>
            <a:endParaRPr/>
          </a:p>
        </p:txBody>
      </p:sp>
      <p:sp>
        <p:nvSpPr>
          <p:cNvPr id="642" name="Google Shape;642;p48"/>
          <p:cNvSpPr txBox="1"/>
          <p:nvPr>
            <p:ph idx="4294967295" type="subTitle"/>
          </p:nvPr>
        </p:nvSpPr>
        <p:spPr>
          <a:xfrm>
            <a:off x="3527325" y="3587850"/>
            <a:ext cx="34089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If any reassignment occurs, then go to step-4 else Finish.</a:t>
            </a:r>
            <a:endParaRPr sz="1400"/>
          </a:p>
        </p:txBody>
      </p:sp>
      <p:sp>
        <p:nvSpPr>
          <p:cNvPr id="643" name="Google Shape;643;p48"/>
          <p:cNvSpPr/>
          <p:nvPr/>
        </p:nvSpPr>
        <p:spPr>
          <a:xfrm rot="10800000">
            <a:off x="-914207" y="2396116"/>
            <a:ext cx="2680807" cy="860958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8"/>
          <p:cNvSpPr/>
          <p:nvPr/>
        </p:nvSpPr>
        <p:spPr>
          <a:xfrm>
            <a:off x="820050" y="2228850"/>
            <a:ext cx="1208700" cy="119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8"/>
          <p:cNvSpPr/>
          <p:nvPr/>
        </p:nvSpPr>
        <p:spPr>
          <a:xfrm>
            <a:off x="969886" y="2377050"/>
            <a:ext cx="909000" cy="8991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8"/>
          <p:cNvSpPr/>
          <p:nvPr/>
        </p:nvSpPr>
        <p:spPr>
          <a:xfrm flipH="1" rot="10800000">
            <a:off x="7390568" y="1376491"/>
            <a:ext cx="2680807" cy="860958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8"/>
          <p:cNvSpPr/>
          <p:nvPr/>
        </p:nvSpPr>
        <p:spPr>
          <a:xfrm flipH="1">
            <a:off x="7128418" y="1209225"/>
            <a:ext cx="1208700" cy="119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8"/>
          <p:cNvSpPr/>
          <p:nvPr/>
        </p:nvSpPr>
        <p:spPr>
          <a:xfrm flipH="1">
            <a:off x="7278282" y="1357425"/>
            <a:ext cx="909000" cy="8991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8"/>
          <p:cNvSpPr/>
          <p:nvPr/>
        </p:nvSpPr>
        <p:spPr>
          <a:xfrm flipH="1" rot="10800000">
            <a:off x="7390568" y="3286816"/>
            <a:ext cx="2680807" cy="860958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8"/>
          <p:cNvSpPr/>
          <p:nvPr/>
        </p:nvSpPr>
        <p:spPr>
          <a:xfrm flipH="1">
            <a:off x="7128418" y="3119550"/>
            <a:ext cx="1208700" cy="119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8"/>
          <p:cNvSpPr/>
          <p:nvPr/>
        </p:nvSpPr>
        <p:spPr>
          <a:xfrm flipH="1">
            <a:off x="7278282" y="3267750"/>
            <a:ext cx="909000" cy="89910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2" name="Google Shape;652;p48"/>
          <p:cNvGrpSpPr/>
          <p:nvPr/>
        </p:nvGrpSpPr>
        <p:grpSpPr>
          <a:xfrm>
            <a:off x="7547288" y="3533338"/>
            <a:ext cx="370975" cy="367925"/>
            <a:chOff x="1679325" y="831100"/>
            <a:chExt cx="370975" cy="367925"/>
          </a:xfrm>
        </p:grpSpPr>
        <p:sp>
          <p:nvSpPr>
            <p:cNvPr id="653" name="Google Shape;653;p48"/>
            <p:cNvSpPr/>
            <p:nvPr/>
          </p:nvSpPr>
          <p:spPr>
            <a:xfrm>
              <a:off x="1679325" y="1050875"/>
              <a:ext cx="151225" cy="148150"/>
            </a:xfrm>
            <a:custGeom>
              <a:rect b="b" l="l" r="r" t="t"/>
              <a:pathLst>
                <a:path extrusionOk="0" h="5926" w="6049">
                  <a:moveTo>
                    <a:pt x="5448" y="1"/>
                  </a:moveTo>
                  <a:lnTo>
                    <a:pt x="4691" y="757"/>
                  </a:lnTo>
                  <a:lnTo>
                    <a:pt x="4621" y="683"/>
                  </a:lnTo>
                  <a:cubicBezTo>
                    <a:pt x="4372" y="434"/>
                    <a:pt x="4045" y="309"/>
                    <a:pt x="3718" y="309"/>
                  </a:cubicBezTo>
                  <a:cubicBezTo>
                    <a:pt x="3392" y="309"/>
                    <a:pt x="3065" y="434"/>
                    <a:pt x="2816" y="683"/>
                  </a:cubicBezTo>
                  <a:lnTo>
                    <a:pt x="495" y="3007"/>
                  </a:lnTo>
                  <a:cubicBezTo>
                    <a:pt x="0" y="3506"/>
                    <a:pt x="0" y="4310"/>
                    <a:pt x="495" y="4809"/>
                  </a:cubicBezTo>
                  <a:lnTo>
                    <a:pt x="1240" y="5554"/>
                  </a:lnTo>
                  <a:cubicBezTo>
                    <a:pt x="1490" y="5801"/>
                    <a:pt x="1815" y="5925"/>
                    <a:pt x="2141" y="5925"/>
                  </a:cubicBezTo>
                  <a:cubicBezTo>
                    <a:pt x="2467" y="5925"/>
                    <a:pt x="2792" y="5801"/>
                    <a:pt x="3042" y="5554"/>
                  </a:cubicBezTo>
                  <a:lnTo>
                    <a:pt x="5366" y="3230"/>
                  </a:lnTo>
                  <a:cubicBezTo>
                    <a:pt x="5861" y="2730"/>
                    <a:pt x="5861" y="1923"/>
                    <a:pt x="5366" y="1428"/>
                  </a:cubicBezTo>
                  <a:lnTo>
                    <a:pt x="5292" y="1354"/>
                  </a:lnTo>
                  <a:lnTo>
                    <a:pt x="6048" y="601"/>
                  </a:lnTo>
                  <a:cubicBezTo>
                    <a:pt x="5939" y="508"/>
                    <a:pt x="5838" y="414"/>
                    <a:pt x="5736" y="313"/>
                  </a:cubicBezTo>
                  <a:cubicBezTo>
                    <a:pt x="5635" y="211"/>
                    <a:pt x="5541" y="106"/>
                    <a:pt x="5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4" name="Google Shape;654;p48"/>
            <p:cNvSpPr/>
            <p:nvPr/>
          </p:nvSpPr>
          <p:spPr>
            <a:xfrm>
              <a:off x="1788025" y="831100"/>
              <a:ext cx="262275" cy="249025"/>
            </a:xfrm>
            <a:custGeom>
              <a:rect b="b" l="l" r="r" t="t"/>
              <a:pathLst>
                <a:path extrusionOk="0" h="9961" w="10491">
                  <a:moveTo>
                    <a:pt x="5227" y="2575"/>
                  </a:moveTo>
                  <a:cubicBezTo>
                    <a:pt x="5336" y="2575"/>
                    <a:pt x="5444" y="2617"/>
                    <a:pt x="5526" y="2701"/>
                  </a:cubicBezTo>
                  <a:lnTo>
                    <a:pt x="6095" y="3270"/>
                  </a:lnTo>
                  <a:cubicBezTo>
                    <a:pt x="6259" y="3434"/>
                    <a:pt x="6259" y="3703"/>
                    <a:pt x="6095" y="3866"/>
                  </a:cubicBezTo>
                  <a:lnTo>
                    <a:pt x="6095" y="3870"/>
                  </a:lnTo>
                  <a:cubicBezTo>
                    <a:pt x="6011" y="3952"/>
                    <a:pt x="5902" y="3993"/>
                    <a:pt x="5793" y="3993"/>
                  </a:cubicBezTo>
                  <a:cubicBezTo>
                    <a:pt x="5685" y="3993"/>
                    <a:pt x="5577" y="3952"/>
                    <a:pt x="5495" y="3870"/>
                  </a:cubicBezTo>
                  <a:lnTo>
                    <a:pt x="4925" y="3301"/>
                  </a:lnTo>
                  <a:cubicBezTo>
                    <a:pt x="4762" y="3133"/>
                    <a:pt x="4762" y="2864"/>
                    <a:pt x="4925" y="2701"/>
                  </a:cubicBezTo>
                  <a:cubicBezTo>
                    <a:pt x="5009" y="2617"/>
                    <a:pt x="5118" y="2575"/>
                    <a:pt x="5227" y="2575"/>
                  </a:cubicBezTo>
                  <a:close/>
                  <a:moveTo>
                    <a:pt x="4096" y="4274"/>
                  </a:moveTo>
                  <a:cubicBezTo>
                    <a:pt x="4205" y="4274"/>
                    <a:pt x="4313" y="4315"/>
                    <a:pt x="4395" y="4397"/>
                  </a:cubicBezTo>
                  <a:cubicBezTo>
                    <a:pt x="4559" y="4565"/>
                    <a:pt x="4559" y="4834"/>
                    <a:pt x="4395" y="4997"/>
                  </a:cubicBezTo>
                  <a:lnTo>
                    <a:pt x="3830" y="5567"/>
                  </a:lnTo>
                  <a:cubicBezTo>
                    <a:pt x="3747" y="5653"/>
                    <a:pt x="3636" y="5696"/>
                    <a:pt x="3525" y="5696"/>
                  </a:cubicBezTo>
                  <a:cubicBezTo>
                    <a:pt x="3415" y="5696"/>
                    <a:pt x="3305" y="5654"/>
                    <a:pt x="3221" y="5571"/>
                  </a:cubicBezTo>
                  <a:cubicBezTo>
                    <a:pt x="3054" y="5403"/>
                    <a:pt x="3057" y="5130"/>
                    <a:pt x="3229" y="4966"/>
                  </a:cubicBezTo>
                  <a:lnTo>
                    <a:pt x="3794" y="4397"/>
                  </a:lnTo>
                  <a:cubicBezTo>
                    <a:pt x="3878" y="4315"/>
                    <a:pt x="3987" y="4274"/>
                    <a:pt x="4096" y="4274"/>
                  </a:cubicBezTo>
                  <a:close/>
                  <a:moveTo>
                    <a:pt x="7498" y="4270"/>
                  </a:moveTo>
                  <a:cubicBezTo>
                    <a:pt x="7606" y="4270"/>
                    <a:pt x="7715" y="4311"/>
                    <a:pt x="7799" y="4393"/>
                  </a:cubicBezTo>
                  <a:cubicBezTo>
                    <a:pt x="7967" y="4561"/>
                    <a:pt x="7963" y="4837"/>
                    <a:pt x="7792" y="5001"/>
                  </a:cubicBezTo>
                  <a:lnTo>
                    <a:pt x="7226" y="5567"/>
                  </a:lnTo>
                  <a:cubicBezTo>
                    <a:pt x="7143" y="5654"/>
                    <a:pt x="7030" y="5698"/>
                    <a:pt x="6918" y="5698"/>
                  </a:cubicBezTo>
                  <a:cubicBezTo>
                    <a:pt x="6809" y="5698"/>
                    <a:pt x="6700" y="5657"/>
                    <a:pt x="6618" y="5575"/>
                  </a:cubicBezTo>
                  <a:cubicBezTo>
                    <a:pt x="6450" y="5407"/>
                    <a:pt x="6454" y="5130"/>
                    <a:pt x="6626" y="4966"/>
                  </a:cubicBezTo>
                  <a:lnTo>
                    <a:pt x="7191" y="4401"/>
                  </a:lnTo>
                  <a:cubicBezTo>
                    <a:pt x="7274" y="4313"/>
                    <a:pt x="7386" y="4270"/>
                    <a:pt x="7498" y="4270"/>
                  </a:cubicBezTo>
                  <a:close/>
                  <a:moveTo>
                    <a:pt x="5226" y="5971"/>
                  </a:moveTo>
                  <a:cubicBezTo>
                    <a:pt x="5335" y="5971"/>
                    <a:pt x="5444" y="6013"/>
                    <a:pt x="5526" y="6097"/>
                  </a:cubicBezTo>
                  <a:lnTo>
                    <a:pt x="6095" y="6662"/>
                  </a:lnTo>
                  <a:cubicBezTo>
                    <a:pt x="6263" y="6826"/>
                    <a:pt x="6263" y="7099"/>
                    <a:pt x="6095" y="7267"/>
                  </a:cubicBezTo>
                  <a:cubicBezTo>
                    <a:pt x="6011" y="7349"/>
                    <a:pt x="5902" y="7390"/>
                    <a:pt x="5793" y="7390"/>
                  </a:cubicBezTo>
                  <a:cubicBezTo>
                    <a:pt x="5685" y="7390"/>
                    <a:pt x="5577" y="7349"/>
                    <a:pt x="5495" y="7267"/>
                  </a:cubicBezTo>
                  <a:lnTo>
                    <a:pt x="4925" y="6698"/>
                  </a:lnTo>
                  <a:cubicBezTo>
                    <a:pt x="4762" y="6534"/>
                    <a:pt x="4758" y="6265"/>
                    <a:pt x="4925" y="6097"/>
                  </a:cubicBezTo>
                  <a:cubicBezTo>
                    <a:pt x="5007" y="6013"/>
                    <a:pt x="5116" y="5971"/>
                    <a:pt x="5226" y="5971"/>
                  </a:cubicBezTo>
                  <a:close/>
                  <a:moveTo>
                    <a:pt x="5508" y="0"/>
                  </a:moveTo>
                  <a:cubicBezTo>
                    <a:pt x="4550" y="0"/>
                    <a:pt x="3588" y="276"/>
                    <a:pt x="2745" y="840"/>
                  </a:cubicBezTo>
                  <a:cubicBezTo>
                    <a:pt x="768" y="2158"/>
                    <a:pt x="0" y="4689"/>
                    <a:pt x="909" y="6885"/>
                  </a:cubicBezTo>
                  <a:cubicBezTo>
                    <a:pt x="1690" y="8770"/>
                    <a:pt x="3526" y="9960"/>
                    <a:pt x="5506" y="9960"/>
                  </a:cubicBezTo>
                  <a:cubicBezTo>
                    <a:pt x="5827" y="9960"/>
                    <a:pt x="6152" y="9929"/>
                    <a:pt x="6477" y="9864"/>
                  </a:cubicBezTo>
                  <a:cubicBezTo>
                    <a:pt x="8809" y="9400"/>
                    <a:pt x="10486" y="7357"/>
                    <a:pt x="10490" y="4982"/>
                  </a:cubicBezTo>
                  <a:cubicBezTo>
                    <a:pt x="10486" y="3660"/>
                    <a:pt x="9964" y="2396"/>
                    <a:pt x="9032" y="1460"/>
                  </a:cubicBezTo>
                  <a:cubicBezTo>
                    <a:pt x="8068" y="497"/>
                    <a:pt x="6793" y="0"/>
                    <a:pt x="5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55" name="Google Shape;655;p48"/>
          <p:cNvGrpSpPr/>
          <p:nvPr/>
        </p:nvGrpSpPr>
        <p:grpSpPr>
          <a:xfrm>
            <a:off x="1240400" y="2674488"/>
            <a:ext cx="367950" cy="304225"/>
            <a:chOff x="1666925" y="1999525"/>
            <a:chExt cx="367950" cy="304225"/>
          </a:xfrm>
        </p:grpSpPr>
        <p:sp>
          <p:nvSpPr>
            <p:cNvPr id="656" name="Google Shape;656;p48"/>
            <p:cNvSpPr/>
            <p:nvPr/>
          </p:nvSpPr>
          <p:spPr>
            <a:xfrm>
              <a:off x="1974700" y="2126875"/>
              <a:ext cx="60075" cy="42525"/>
            </a:xfrm>
            <a:custGeom>
              <a:rect b="b" l="l" r="r" t="t"/>
              <a:pathLst>
                <a:path extrusionOk="0" h="1701" w="2403">
                  <a:moveTo>
                    <a:pt x="1" y="0"/>
                  </a:moveTo>
                  <a:lnTo>
                    <a:pt x="1" y="1276"/>
                  </a:lnTo>
                  <a:cubicBezTo>
                    <a:pt x="1" y="1509"/>
                    <a:pt x="188" y="1701"/>
                    <a:pt x="422" y="1701"/>
                  </a:cubicBezTo>
                  <a:lnTo>
                    <a:pt x="2403" y="1701"/>
                  </a:lnTo>
                  <a:lnTo>
                    <a:pt x="2403" y="425"/>
                  </a:lnTo>
                  <a:cubicBezTo>
                    <a:pt x="2403" y="191"/>
                    <a:pt x="2216" y="0"/>
                    <a:pt x="19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7" name="Google Shape;657;p48"/>
            <p:cNvSpPr/>
            <p:nvPr/>
          </p:nvSpPr>
          <p:spPr>
            <a:xfrm>
              <a:off x="1666925" y="2126875"/>
              <a:ext cx="367950" cy="176875"/>
            </a:xfrm>
            <a:custGeom>
              <a:rect b="b" l="l" r="r" t="t"/>
              <a:pathLst>
                <a:path extrusionOk="0" h="7075" w="14718">
                  <a:moveTo>
                    <a:pt x="3257" y="0"/>
                  </a:moveTo>
                  <a:lnTo>
                    <a:pt x="3257" y="1276"/>
                  </a:lnTo>
                  <a:cubicBezTo>
                    <a:pt x="3257" y="1977"/>
                    <a:pt x="2688" y="2547"/>
                    <a:pt x="1982" y="2547"/>
                  </a:cubicBezTo>
                  <a:lnTo>
                    <a:pt x="1" y="2547"/>
                  </a:lnTo>
                  <a:lnTo>
                    <a:pt x="1" y="4820"/>
                  </a:lnTo>
                  <a:cubicBezTo>
                    <a:pt x="5" y="6064"/>
                    <a:pt x="1015" y="7074"/>
                    <a:pt x="2259" y="7074"/>
                  </a:cubicBezTo>
                  <a:lnTo>
                    <a:pt x="3963" y="7074"/>
                  </a:lnTo>
                  <a:cubicBezTo>
                    <a:pt x="3966" y="7074"/>
                    <a:pt x="3970" y="7074"/>
                    <a:pt x="3973" y="7074"/>
                  </a:cubicBezTo>
                  <a:cubicBezTo>
                    <a:pt x="4827" y="7074"/>
                    <a:pt x="5602" y="6591"/>
                    <a:pt x="5983" y="5826"/>
                  </a:cubicBezTo>
                  <a:lnTo>
                    <a:pt x="6100" y="5588"/>
                  </a:lnTo>
                  <a:cubicBezTo>
                    <a:pt x="6359" y="5070"/>
                    <a:pt x="6859" y="4810"/>
                    <a:pt x="7359" y="4810"/>
                  </a:cubicBezTo>
                  <a:cubicBezTo>
                    <a:pt x="7859" y="4810"/>
                    <a:pt x="8360" y="5070"/>
                    <a:pt x="8619" y="5588"/>
                  </a:cubicBezTo>
                  <a:lnTo>
                    <a:pt x="8740" y="5826"/>
                  </a:lnTo>
                  <a:cubicBezTo>
                    <a:pt x="9117" y="6591"/>
                    <a:pt x="9896" y="7074"/>
                    <a:pt x="10746" y="7074"/>
                  </a:cubicBezTo>
                  <a:cubicBezTo>
                    <a:pt x="10749" y="7074"/>
                    <a:pt x="10752" y="7074"/>
                    <a:pt x="10756" y="7074"/>
                  </a:cubicBezTo>
                  <a:lnTo>
                    <a:pt x="12460" y="7074"/>
                  </a:lnTo>
                  <a:cubicBezTo>
                    <a:pt x="13708" y="7074"/>
                    <a:pt x="14714" y="6064"/>
                    <a:pt x="14718" y="4820"/>
                  </a:cubicBezTo>
                  <a:lnTo>
                    <a:pt x="14718" y="2547"/>
                  </a:lnTo>
                  <a:lnTo>
                    <a:pt x="12737" y="2547"/>
                  </a:lnTo>
                  <a:cubicBezTo>
                    <a:pt x="12031" y="2547"/>
                    <a:pt x="11462" y="1977"/>
                    <a:pt x="11462" y="1276"/>
                  </a:cubicBezTo>
                  <a:lnTo>
                    <a:pt x="11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8" name="Google Shape;658;p48"/>
            <p:cNvSpPr/>
            <p:nvPr/>
          </p:nvSpPr>
          <p:spPr>
            <a:xfrm>
              <a:off x="1666925" y="2126875"/>
              <a:ext cx="60175" cy="42525"/>
            </a:xfrm>
            <a:custGeom>
              <a:rect b="b" l="l" r="r" t="t"/>
              <a:pathLst>
                <a:path extrusionOk="0" h="1701" w="2407">
                  <a:moveTo>
                    <a:pt x="426" y="0"/>
                  </a:moveTo>
                  <a:cubicBezTo>
                    <a:pt x="192" y="0"/>
                    <a:pt x="1" y="191"/>
                    <a:pt x="1" y="425"/>
                  </a:cubicBezTo>
                  <a:lnTo>
                    <a:pt x="1" y="1701"/>
                  </a:lnTo>
                  <a:lnTo>
                    <a:pt x="1982" y="1701"/>
                  </a:lnTo>
                  <a:cubicBezTo>
                    <a:pt x="2216" y="1701"/>
                    <a:pt x="2407" y="1509"/>
                    <a:pt x="2407" y="1276"/>
                  </a:cubicBez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9" name="Google Shape;659;p48"/>
            <p:cNvSpPr/>
            <p:nvPr/>
          </p:nvSpPr>
          <p:spPr>
            <a:xfrm>
              <a:off x="1882675" y="1999525"/>
              <a:ext cx="129600" cy="106225"/>
            </a:xfrm>
            <a:custGeom>
              <a:rect b="b" l="l" r="r" t="t"/>
              <a:pathLst>
                <a:path extrusionOk="0" h="4249" w="5184">
                  <a:moveTo>
                    <a:pt x="1190" y="0"/>
                  </a:moveTo>
                  <a:cubicBezTo>
                    <a:pt x="1058" y="0"/>
                    <a:pt x="925" y="22"/>
                    <a:pt x="796" y="68"/>
                  </a:cubicBezTo>
                  <a:cubicBezTo>
                    <a:pt x="320" y="235"/>
                    <a:pt x="1" y="688"/>
                    <a:pt x="5" y="1191"/>
                  </a:cubicBezTo>
                  <a:lnTo>
                    <a:pt x="5" y="1557"/>
                  </a:lnTo>
                  <a:cubicBezTo>
                    <a:pt x="1" y="1791"/>
                    <a:pt x="192" y="1982"/>
                    <a:pt x="426" y="1982"/>
                  </a:cubicBezTo>
                  <a:cubicBezTo>
                    <a:pt x="664" y="1982"/>
                    <a:pt x="851" y="1791"/>
                    <a:pt x="851" y="1557"/>
                  </a:cubicBezTo>
                  <a:lnTo>
                    <a:pt x="851" y="1191"/>
                  </a:lnTo>
                  <a:cubicBezTo>
                    <a:pt x="851" y="984"/>
                    <a:pt x="1020" y="851"/>
                    <a:pt x="1195" y="851"/>
                  </a:cubicBezTo>
                  <a:cubicBezTo>
                    <a:pt x="1290" y="851"/>
                    <a:pt x="1387" y="891"/>
                    <a:pt x="1459" y="980"/>
                  </a:cubicBezTo>
                  <a:lnTo>
                    <a:pt x="4091" y="4248"/>
                  </a:lnTo>
                  <a:lnTo>
                    <a:pt x="5183" y="4248"/>
                  </a:lnTo>
                  <a:lnTo>
                    <a:pt x="2118" y="446"/>
                  </a:lnTo>
                  <a:cubicBezTo>
                    <a:pt x="1888" y="159"/>
                    <a:pt x="1544" y="0"/>
                    <a:pt x="1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1689650" y="1999550"/>
              <a:ext cx="129500" cy="106200"/>
            </a:xfrm>
            <a:custGeom>
              <a:rect b="b" l="l" r="r" t="t"/>
              <a:pathLst>
                <a:path extrusionOk="0" h="4248" w="5180">
                  <a:moveTo>
                    <a:pt x="3985" y="1"/>
                  </a:moveTo>
                  <a:cubicBezTo>
                    <a:pt x="3633" y="1"/>
                    <a:pt x="3291" y="159"/>
                    <a:pt x="3062" y="445"/>
                  </a:cubicBezTo>
                  <a:lnTo>
                    <a:pt x="0" y="4247"/>
                  </a:lnTo>
                  <a:lnTo>
                    <a:pt x="1088" y="4247"/>
                  </a:lnTo>
                  <a:lnTo>
                    <a:pt x="3721" y="979"/>
                  </a:lnTo>
                  <a:cubicBezTo>
                    <a:pt x="3792" y="890"/>
                    <a:pt x="3889" y="850"/>
                    <a:pt x="3985" y="850"/>
                  </a:cubicBezTo>
                  <a:cubicBezTo>
                    <a:pt x="4160" y="850"/>
                    <a:pt x="4329" y="983"/>
                    <a:pt x="4329" y="1190"/>
                  </a:cubicBezTo>
                  <a:lnTo>
                    <a:pt x="4329" y="1556"/>
                  </a:lnTo>
                  <a:cubicBezTo>
                    <a:pt x="4329" y="1790"/>
                    <a:pt x="4516" y="1981"/>
                    <a:pt x="4754" y="1981"/>
                  </a:cubicBezTo>
                  <a:cubicBezTo>
                    <a:pt x="4988" y="1981"/>
                    <a:pt x="5179" y="1790"/>
                    <a:pt x="5179" y="1556"/>
                  </a:cubicBezTo>
                  <a:lnTo>
                    <a:pt x="5179" y="1190"/>
                  </a:lnTo>
                  <a:cubicBezTo>
                    <a:pt x="5179" y="687"/>
                    <a:pt x="4859" y="238"/>
                    <a:pt x="4384" y="71"/>
                  </a:cubicBezTo>
                  <a:cubicBezTo>
                    <a:pt x="4253" y="24"/>
                    <a:pt x="4118" y="1"/>
                    <a:pt x="39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61" name="Google Shape;661;p48"/>
          <p:cNvGrpSpPr/>
          <p:nvPr/>
        </p:nvGrpSpPr>
        <p:grpSpPr>
          <a:xfrm>
            <a:off x="7588000" y="1623013"/>
            <a:ext cx="289550" cy="367900"/>
            <a:chOff x="1105600" y="2545250"/>
            <a:chExt cx="289550" cy="367900"/>
          </a:xfrm>
        </p:grpSpPr>
        <p:sp>
          <p:nvSpPr>
            <p:cNvPr id="662" name="Google Shape;662;p48"/>
            <p:cNvSpPr/>
            <p:nvPr/>
          </p:nvSpPr>
          <p:spPr>
            <a:xfrm>
              <a:off x="1319475" y="2545250"/>
              <a:ext cx="51025" cy="48025"/>
            </a:xfrm>
            <a:custGeom>
              <a:rect b="b" l="l" r="r" t="t"/>
              <a:pathLst>
                <a:path extrusionOk="0" h="1921" w="2041">
                  <a:moveTo>
                    <a:pt x="648" y="1"/>
                  </a:moveTo>
                  <a:cubicBezTo>
                    <a:pt x="425" y="1"/>
                    <a:pt x="202" y="59"/>
                    <a:pt x="1" y="178"/>
                  </a:cubicBezTo>
                  <a:cubicBezTo>
                    <a:pt x="204" y="279"/>
                    <a:pt x="387" y="412"/>
                    <a:pt x="547" y="572"/>
                  </a:cubicBezTo>
                  <a:lnTo>
                    <a:pt x="1350" y="1375"/>
                  </a:lnTo>
                  <a:cubicBezTo>
                    <a:pt x="1510" y="1535"/>
                    <a:pt x="1642" y="1718"/>
                    <a:pt x="1744" y="1921"/>
                  </a:cubicBezTo>
                  <a:cubicBezTo>
                    <a:pt x="2040" y="1422"/>
                    <a:pt x="1958" y="782"/>
                    <a:pt x="1549" y="373"/>
                  </a:cubicBezTo>
                  <a:cubicBezTo>
                    <a:pt x="1304" y="128"/>
                    <a:pt x="978" y="1"/>
                    <a:pt x="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3" name="Google Shape;663;p48"/>
            <p:cNvSpPr/>
            <p:nvPr/>
          </p:nvSpPr>
          <p:spPr>
            <a:xfrm>
              <a:off x="1191575" y="2565250"/>
              <a:ext cx="158925" cy="153225"/>
            </a:xfrm>
            <a:custGeom>
              <a:rect b="b" l="l" r="r" t="t"/>
              <a:pathLst>
                <a:path extrusionOk="0" h="6129" w="6357">
                  <a:moveTo>
                    <a:pt x="4157" y="1"/>
                  </a:moveTo>
                  <a:cubicBezTo>
                    <a:pt x="3832" y="1"/>
                    <a:pt x="3506" y="125"/>
                    <a:pt x="3257" y="372"/>
                  </a:cubicBezTo>
                  <a:lnTo>
                    <a:pt x="1256" y="2373"/>
                  </a:lnTo>
                  <a:cubicBezTo>
                    <a:pt x="921" y="2708"/>
                    <a:pt x="800" y="3199"/>
                    <a:pt x="940" y="3652"/>
                  </a:cubicBezTo>
                  <a:lnTo>
                    <a:pt x="531" y="4003"/>
                  </a:lnTo>
                  <a:cubicBezTo>
                    <a:pt x="145" y="4326"/>
                    <a:pt x="0" y="4861"/>
                    <a:pt x="176" y="5336"/>
                  </a:cubicBezTo>
                  <a:cubicBezTo>
                    <a:pt x="351" y="5812"/>
                    <a:pt x="804" y="6128"/>
                    <a:pt x="1311" y="6128"/>
                  </a:cubicBezTo>
                  <a:lnTo>
                    <a:pt x="1361" y="6128"/>
                  </a:lnTo>
                  <a:cubicBezTo>
                    <a:pt x="1697" y="6112"/>
                    <a:pt x="2013" y="5960"/>
                    <a:pt x="2231" y="5703"/>
                  </a:cubicBezTo>
                  <a:lnTo>
                    <a:pt x="2578" y="5290"/>
                  </a:lnTo>
                  <a:cubicBezTo>
                    <a:pt x="2703" y="5330"/>
                    <a:pt x="2832" y="5349"/>
                    <a:pt x="2960" y="5349"/>
                  </a:cubicBezTo>
                  <a:cubicBezTo>
                    <a:pt x="3293" y="5349"/>
                    <a:pt x="3619" y="5217"/>
                    <a:pt x="3861" y="4978"/>
                  </a:cubicBezTo>
                  <a:lnTo>
                    <a:pt x="5858" y="2977"/>
                  </a:lnTo>
                  <a:cubicBezTo>
                    <a:pt x="6357" y="2478"/>
                    <a:pt x="6357" y="1671"/>
                    <a:pt x="5858" y="1176"/>
                  </a:cubicBezTo>
                  <a:lnTo>
                    <a:pt x="5058" y="372"/>
                  </a:lnTo>
                  <a:cubicBezTo>
                    <a:pt x="4809" y="125"/>
                    <a:pt x="4483" y="1"/>
                    <a:pt x="4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4" name="Google Shape;664;p48"/>
            <p:cNvSpPr/>
            <p:nvPr/>
          </p:nvSpPr>
          <p:spPr>
            <a:xfrm>
              <a:off x="1304950" y="2646875"/>
              <a:ext cx="83875" cy="175800"/>
            </a:xfrm>
            <a:custGeom>
              <a:rect b="b" l="l" r="r" t="t"/>
              <a:pathLst>
                <a:path extrusionOk="0" h="7032" w="3355">
                  <a:moveTo>
                    <a:pt x="2184" y="1"/>
                  </a:moveTo>
                  <a:cubicBezTo>
                    <a:pt x="2106" y="110"/>
                    <a:pt x="2025" y="215"/>
                    <a:pt x="1931" y="309"/>
                  </a:cubicBezTo>
                  <a:lnTo>
                    <a:pt x="184" y="2056"/>
                  </a:lnTo>
                  <a:cubicBezTo>
                    <a:pt x="695" y="2918"/>
                    <a:pt x="621" y="4002"/>
                    <a:pt x="1" y="4786"/>
                  </a:cubicBezTo>
                  <a:cubicBezTo>
                    <a:pt x="79" y="4832"/>
                    <a:pt x="157" y="4883"/>
                    <a:pt x="235" y="4934"/>
                  </a:cubicBezTo>
                  <a:cubicBezTo>
                    <a:pt x="862" y="5355"/>
                    <a:pt x="1346" y="5955"/>
                    <a:pt x="1627" y="6661"/>
                  </a:cubicBezTo>
                  <a:lnTo>
                    <a:pt x="1775" y="7032"/>
                  </a:lnTo>
                  <a:cubicBezTo>
                    <a:pt x="2785" y="6049"/>
                    <a:pt x="3350" y="4700"/>
                    <a:pt x="3350" y="3292"/>
                  </a:cubicBezTo>
                  <a:cubicBezTo>
                    <a:pt x="3354" y="2465"/>
                    <a:pt x="3155" y="1646"/>
                    <a:pt x="2777" y="909"/>
                  </a:cubicBezTo>
                  <a:cubicBezTo>
                    <a:pt x="2613" y="586"/>
                    <a:pt x="2411" y="282"/>
                    <a:pt x="2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5" name="Google Shape;665;p48"/>
            <p:cNvSpPr/>
            <p:nvPr/>
          </p:nvSpPr>
          <p:spPr>
            <a:xfrm>
              <a:off x="1105600" y="2746800"/>
              <a:ext cx="126450" cy="77925"/>
            </a:xfrm>
            <a:custGeom>
              <a:rect b="b" l="l" r="r" t="t"/>
              <a:pathLst>
                <a:path extrusionOk="0" h="3117" w="5058">
                  <a:moveTo>
                    <a:pt x="1275" y="1"/>
                  </a:moveTo>
                  <a:cubicBezTo>
                    <a:pt x="573" y="1"/>
                    <a:pt x="4" y="570"/>
                    <a:pt x="4" y="1276"/>
                  </a:cubicBezTo>
                  <a:lnTo>
                    <a:pt x="4" y="1841"/>
                  </a:lnTo>
                  <a:cubicBezTo>
                    <a:pt x="0" y="2543"/>
                    <a:pt x="573" y="3113"/>
                    <a:pt x="1275" y="3117"/>
                  </a:cubicBezTo>
                  <a:lnTo>
                    <a:pt x="2398" y="3117"/>
                  </a:lnTo>
                  <a:lnTo>
                    <a:pt x="2578" y="2664"/>
                  </a:lnTo>
                  <a:cubicBezTo>
                    <a:pt x="3014" y="1572"/>
                    <a:pt x="3927" y="750"/>
                    <a:pt x="5058" y="430"/>
                  </a:cubicBezTo>
                  <a:cubicBezTo>
                    <a:pt x="4816" y="157"/>
                    <a:pt x="4469" y="1"/>
                    <a:pt x="4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6" name="Google Shape;666;p48"/>
            <p:cNvSpPr/>
            <p:nvPr/>
          </p:nvSpPr>
          <p:spPr>
            <a:xfrm>
              <a:off x="1119225" y="2775175"/>
              <a:ext cx="275925" cy="137975"/>
            </a:xfrm>
            <a:custGeom>
              <a:rect b="b" l="l" r="r" t="t"/>
              <a:pathLst>
                <a:path extrusionOk="0" h="5519" w="11037">
                  <a:moveTo>
                    <a:pt x="6108" y="1697"/>
                  </a:moveTo>
                  <a:cubicBezTo>
                    <a:pt x="6342" y="1697"/>
                    <a:pt x="6533" y="1888"/>
                    <a:pt x="6533" y="2122"/>
                  </a:cubicBezTo>
                  <a:cubicBezTo>
                    <a:pt x="6533" y="2356"/>
                    <a:pt x="6342" y="2547"/>
                    <a:pt x="6108" y="2547"/>
                  </a:cubicBezTo>
                  <a:lnTo>
                    <a:pt x="4977" y="2547"/>
                  </a:lnTo>
                  <a:cubicBezTo>
                    <a:pt x="4743" y="2547"/>
                    <a:pt x="4552" y="2356"/>
                    <a:pt x="4552" y="2122"/>
                  </a:cubicBezTo>
                  <a:cubicBezTo>
                    <a:pt x="4552" y="1888"/>
                    <a:pt x="4743" y="1697"/>
                    <a:pt x="4977" y="1697"/>
                  </a:cubicBezTo>
                  <a:close/>
                  <a:moveTo>
                    <a:pt x="5542" y="1"/>
                  </a:moveTo>
                  <a:cubicBezTo>
                    <a:pt x="4345" y="1"/>
                    <a:pt x="3265" y="730"/>
                    <a:pt x="2820" y="1841"/>
                  </a:cubicBezTo>
                  <a:lnTo>
                    <a:pt x="2427" y="2828"/>
                  </a:lnTo>
                  <a:lnTo>
                    <a:pt x="1370" y="2828"/>
                  </a:lnTo>
                  <a:cubicBezTo>
                    <a:pt x="1363" y="2828"/>
                    <a:pt x="1355" y="2828"/>
                    <a:pt x="1348" y="2828"/>
                  </a:cubicBezTo>
                  <a:cubicBezTo>
                    <a:pt x="605" y="2828"/>
                    <a:pt x="1" y="3428"/>
                    <a:pt x="1" y="4173"/>
                  </a:cubicBezTo>
                  <a:cubicBezTo>
                    <a:pt x="1" y="4919"/>
                    <a:pt x="605" y="5519"/>
                    <a:pt x="1348" y="5519"/>
                  </a:cubicBezTo>
                  <a:cubicBezTo>
                    <a:pt x="1355" y="5519"/>
                    <a:pt x="1363" y="5519"/>
                    <a:pt x="1370" y="5518"/>
                  </a:cubicBezTo>
                  <a:lnTo>
                    <a:pt x="9719" y="5518"/>
                  </a:lnTo>
                  <a:cubicBezTo>
                    <a:pt x="10448" y="5503"/>
                    <a:pt x="11037" y="4906"/>
                    <a:pt x="11037" y="4173"/>
                  </a:cubicBezTo>
                  <a:cubicBezTo>
                    <a:pt x="11037" y="3440"/>
                    <a:pt x="10448" y="2843"/>
                    <a:pt x="9719" y="2828"/>
                  </a:cubicBezTo>
                  <a:lnTo>
                    <a:pt x="8662" y="2828"/>
                  </a:lnTo>
                  <a:lnTo>
                    <a:pt x="8264" y="1841"/>
                  </a:lnTo>
                  <a:cubicBezTo>
                    <a:pt x="7820" y="730"/>
                    <a:pt x="6743" y="1"/>
                    <a:pt x="5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67" name="Google Shape;667;p48"/>
          <p:cNvSpPr txBox="1"/>
          <p:nvPr/>
        </p:nvSpPr>
        <p:spPr>
          <a:xfrm>
            <a:off x="1042300" y="815700"/>
            <a:ext cx="3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grpSp>
        <p:nvGrpSpPr>
          <p:cNvPr id="668" name="Google Shape;668;p48"/>
          <p:cNvGrpSpPr/>
          <p:nvPr/>
        </p:nvGrpSpPr>
        <p:grpSpPr>
          <a:xfrm>
            <a:off x="969875" y="863675"/>
            <a:ext cx="367950" cy="304225"/>
            <a:chOff x="1666925" y="1999525"/>
            <a:chExt cx="367950" cy="304225"/>
          </a:xfrm>
        </p:grpSpPr>
        <p:sp>
          <p:nvSpPr>
            <p:cNvPr id="669" name="Google Shape;669;p48"/>
            <p:cNvSpPr/>
            <p:nvPr/>
          </p:nvSpPr>
          <p:spPr>
            <a:xfrm>
              <a:off x="1974700" y="2126875"/>
              <a:ext cx="60075" cy="42525"/>
            </a:xfrm>
            <a:custGeom>
              <a:rect b="b" l="l" r="r" t="t"/>
              <a:pathLst>
                <a:path extrusionOk="0" h="1701" w="2403">
                  <a:moveTo>
                    <a:pt x="1" y="0"/>
                  </a:moveTo>
                  <a:lnTo>
                    <a:pt x="1" y="1276"/>
                  </a:lnTo>
                  <a:cubicBezTo>
                    <a:pt x="1" y="1509"/>
                    <a:pt x="188" y="1701"/>
                    <a:pt x="422" y="1701"/>
                  </a:cubicBezTo>
                  <a:lnTo>
                    <a:pt x="2403" y="1701"/>
                  </a:lnTo>
                  <a:lnTo>
                    <a:pt x="2403" y="425"/>
                  </a:lnTo>
                  <a:cubicBezTo>
                    <a:pt x="2403" y="191"/>
                    <a:pt x="2216" y="0"/>
                    <a:pt x="19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0" name="Google Shape;670;p48"/>
            <p:cNvSpPr/>
            <p:nvPr/>
          </p:nvSpPr>
          <p:spPr>
            <a:xfrm>
              <a:off x="1666925" y="2126875"/>
              <a:ext cx="367950" cy="176875"/>
            </a:xfrm>
            <a:custGeom>
              <a:rect b="b" l="l" r="r" t="t"/>
              <a:pathLst>
                <a:path extrusionOk="0" h="7075" w="14718">
                  <a:moveTo>
                    <a:pt x="3257" y="0"/>
                  </a:moveTo>
                  <a:lnTo>
                    <a:pt x="3257" y="1276"/>
                  </a:lnTo>
                  <a:cubicBezTo>
                    <a:pt x="3257" y="1977"/>
                    <a:pt x="2688" y="2547"/>
                    <a:pt x="1982" y="2547"/>
                  </a:cubicBezTo>
                  <a:lnTo>
                    <a:pt x="1" y="2547"/>
                  </a:lnTo>
                  <a:lnTo>
                    <a:pt x="1" y="4820"/>
                  </a:lnTo>
                  <a:cubicBezTo>
                    <a:pt x="5" y="6064"/>
                    <a:pt x="1015" y="7074"/>
                    <a:pt x="2259" y="7074"/>
                  </a:cubicBezTo>
                  <a:lnTo>
                    <a:pt x="3963" y="7074"/>
                  </a:lnTo>
                  <a:cubicBezTo>
                    <a:pt x="3966" y="7074"/>
                    <a:pt x="3970" y="7074"/>
                    <a:pt x="3973" y="7074"/>
                  </a:cubicBezTo>
                  <a:cubicBezTo>
                    <a:pt x="4827" y="7074"/>
                    <a:pt x="5602" y="6591"/>
                    <a:pt x="5983" y="5826"/>
                  </a:cubicBezTo>
                  <a:lnTo>
                    <a:pt x="6100" y="5588"/>
                  </a:lnTo>
                  <a:cubicBezTo>
                    <a:pt x="6359" y="5070"/>
                    <a:pt x="6859" y="4810"/>
                    <a:pt x="7359" y="4810"/>
                  </a:cubicBezTo>
                  <a:cubicBezTo>
                    <a:pt x="7859" y="4810"/>
                    <a:pt x="8360" y="5070"/>
                    <a:pt x="8619" y="5588"/>
                  </a:cubicBezTo>
                  <a:lnTo>
                    <a:pt x="8740" y="5826"/>
                  </a:lnTo>
                  <a:cubicBezTo>
                    <a:pt x="9117" y="6591"/>
                    <a:pt x="9896" y="7074"/>
                    <a:pt x="10746" y="7074"/>
                  </a:cubicBezTo>
                  <a:cubicBezTo>
                    <a:pt x="10749" y="7074"/>
                    <a:pt x="10752" y="7074"/>
                    <a:pt x="10756" y="7074"/>
                  </a:cubicBezTo>
                  <a:lnTo>
                    <a:pt x="12460" y="7074"/>
                  </a:lnTo>
                  <a:cubicBezTo>
                    <a:pt x="13708" y="7074"/>
                    <a:pt x="14714" y="6064"/>
                    <a:pt x="14718" y="4820"/>
                  </a:cubicBezTo>
                  <a:lnTo>
                    <a:pt x="14718" y="2547"/>
                  </a:lnTo>
                  <a:lnTo>
                    <a:pt x="12737" y="2547"/>
                  </a:lnTo>
                  <a:cubicBezTo>
                    <a:pt x="12031" y="2547"/>
                    <a:pt x="11462" y="1977"/>
                    <a:pt x="11462" y="1276"/>
                  </a:cubicBezTo>
                  <a:lnTo>
                    <a:pt x="11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1" name="Google Shape;671;p48"/>
            <p:cNvSpPr/>
            <p:nvPr/>
          </p:nvSpPr>
          <p:spPr>
            <a:xfrm>
              <a:off x="1666925" y="2126875"/>
              <a:ext cx="60175" cy="42525"/>
            </a:xfrm>
            <a:custGeom>
              <a:rect b="b" l="l" r="r" t="t"/>
              <a:pathLst>
                <a:path extrusionOk="0" h="1701" w="2407">
                  <a:moveTo>
                    <a:pt x="426" y="0"/>
                  </a:moveTo>
                  <a:cubicBezTo>
                    <a:pt x="192" y="0"/>
                    <a:pt x="1" y="191"/>
                    <a:pt x="1" y="425"/>
                  </a:cubicBezTo>
                  <a:lnTo>
                    <a:pt x="1" y="1701"/>
                  </a:lnTo>
                  <a:lnTo>
                    <a:pt x="1982" y="1701"/>
                  </a:lnTo>
                  <a:cubicBezTo>
                    <a:pt x="2216" y="1701"/>
                    <a:pt x="2407" y="1509"/>
                    <a:pt x="2407" y="1276"/>
                  </a:cubicBez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2" name="Google Shape;672;p48"/>
            <p:cNvSpPr/>
            <p:nvPr/>
          </p:nvSpPr>
          <p:spPr>
            <a:xfrm>
              <a:off x="1882675" y="1999525"/>
              <a:ext cx="129600" cy="106225"/>
            </a:xfrm>
            <a:custGeom>
              <a:rect b="b" l="l" r="r" t="t"/>
              <a:pathLst>
                <a:path extrusionOk="0" h="4249" w="5184">
                  <a:moveTo>
                    <a:pt x="1190" y="0"/>
                  </a:moveTo>
                  <a:cubicBezTo>
                    <a:pt x="1058" y="0"/>
                    <a:pt x="925" y="22"/>
                    <a:pt x="796" y="68"/>
                  </a:cubicBezTo>
                  <a:cubicBezTo>
                    <a:pt x="320" y="235"/>
                    <a:pt x="1" y="688"/>
                    <a:pt x="5" y="1191"/>
                  </a:cubicBezTo>
                  <a:lnTo>
                    <a:pt x="5" y="1557"/>
                  </a:lnTo>
                  <a:cubicBezTo>
                    <a:pt x="1" y="1791"/>
                    <a:pt x="192" y="1982"/>
                    <a:pt x="426" y="1982"/>
                  </a:cubicBezTo>
                  <a:cubicBezTo>
                    <a:pt x="664" y="1982"/>
                    <a:pt x="851" y="1791"/>
                    <a:pt x="851" y="1557"/>
                  </a:cubicBezTo>
                  <a:lnTo>
                    <a:pt x="851" y="1191"/>
                  </a:lnTo>
                  <a:cubicBezTo>
                    <a:pt x="851" y="984"/>
                    <a:pt x="1020" y="851"/>
                    <a:pt x="1195" y="851"/>
                  </a:cubicBezTo>
                  <a:cubicBezTo>
                    <a:pt x="1290" y="851"/>
                    <a:pt x="1387" y="891"/>
                    <a:pt x="1459" y="980"/>
                  </a:cubicBezTo>
                  <a:lnTo>
                    <a:pt x="4091" y="4248"/>
                  </a:lnTo>
                  <a:lnTo>
                    <a:pt x="5183" y="4248"/>
                  </a:lnTo>
                  <a:lnTo>
                    <a:pt x="2118" y="446"/>
                  </a:lnTo>
                  <a:cubicBezTo>
                    <a:pt x="1888" y="159"/>
                    <a:pt x="1544" y="0"/>
                    <a:pt x="1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3" name="Google Shape;673;p48"/>
            <p:cNvSpPr/>
            <p:nvPr/>
          </p:nvSpPr>
          <p:spPr>
            <a:xfrm>
              <a:off x="1689650" y="1999550"/>
              <a:ext cx="129500" cy="106200"/>
            </a:xfrm>
            <a:custGeom>
              <a:rect b="b" l="l" r="r" t="t"/>
              <a:pathLst>
                <a:path extrusionOk="0" h="4248" w="5180">
                  <a:moveTo>
                    <a:pt x="3985" y="1"/>
                  </a:moveTo>
                  <a:cubicBezTo>
                    <a:pt x="3633" y="1"/>
                    <a:pt x="3291" y="159"/>
                    <a:pt x="3062" y="445"/>
                  </a:cubicBezTo>
                  <a:lnTo>
                    <a:pt x="0" y="4247"/>
                  </a:lnTo>
                  <a:lnTo>
                    <a:pt x="1088" y="4247"/>
                  </a:lnTo>
                  <a:lnTo>
                    <a:pt x="3721" y="979"/>
                  </a:lnTo>
                  <a:cubicBezTo>
                    <a:pt x="3792" y="890"/>
                    <a:pt x="3889" y="850"/>
                    <a:pt x="3985" y="850"/>
                  </a:cubicBezTo>
                  <a:cubicBezTo>
                    <a:pt x="4160" y="850"/>
                    <a:pt x="4329" y="983"/>
                    <a:pt x="4329" y="1190"/>
                  </a:cubicBezTo>
                  <a:lnTo>
                    <a:pt x="4329" y="1556"/>
                  </a:lnTo>
                  <a:cubicBezTo>
                    <a:pt x="4329" y="1790"/>
                    <a:pt x="4516" y="1981"/>
                    <a:pt x="4754" y="1981"/>
                  </a:cubicBezTo>
                  <a:cubicBezTo>
                    <a:pt x="4988" y="1981"/>
                    <a:pt x="5179" y="1790"/>
                    <a:pt x="5179" y="1556"/>
                  </a:cubicBezTo>
                  <a:lnTo>
                    <a:pt x="5179" y="1190"/>
                  </a:lnTo>
                  <a:cubicBezTo>
                    <a:pt x="5179" y="687"/>
                    <a:pt x="4859" y="238"/>
                    <a:pt x="4384" y="71"/>
                  </a:cubicBezTo>
                  <a:cubicBezTo>
                    <a:pt x="4253" y="24"/>
                    <a:pt x="4118" y="1"/>
                    <a:pt x="39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74" name="Google Shape;674;p48"/>
          <p:cNvGrpSpPr/>
          <p:nvPr/>
        </p:nvGrpSpPr>
        <p:grpSpPr>
          <a:xfrm>
            <a:off x="1545200" y="2979313"/>
            <a:ext cx="367950" cy="304200"/>
            <a:chOff x="1666925" y="1999550"/>
            <a:chExt cx="367950" cy="304200"/>
          </a:xfrm>
        </p:grpSpPr>
        <p:sp>
          <p:nvSpPr>
            <p:cNvPr id="675" name="Google Shape;675;p48"/>
            <p:cNvSpPr/>
            <p:nvPr/>
          </p:nvSpPr>
          <p:spPr>
            <a:xfrm>
              <a:off x="1974700" y="2126875"/>
              <a:ext cx="60075" cy="42525"/>
            </a:xfrm>
            <a:custGeom>
              <a:rect b="b" l="l" r="r" t="t"/>
              <a:pathLst>
                <a:path extrusionOk="0" h="1701" w="2403">
                  <a:moveTo>
                    <a:pt x="1" y="0"/>
                  </a:moveTo>
                  <a:lnTo>
                    <a:pt x="1" y="1276"/>
                  </a:lnTo>
                  <a:cubicBezTo>
                    <a:pt x="1" y="1509"/>
                    <a:pt x="188" y="1701"/>
                    <a:pt x="422" y="1701"/>
                  </a:cubicBezTo>
                  <a:lnTo>
                    <a:pt x="2403" y="1701"/>
                  </a:lnTo>
                  <a:lnTo>
                    <a:pt x="2403" y="425"/>
                  </a:lnTo>
                  <a:cubicBezTo>
                    <a:pt x="2403" y="191"/>
                    <a:pt x="2216" y="0"/>
                    <a:pt x="19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1666925" y="2126875"/>
              <a:ext cx="367950" cy="176875"/>
            </a:xfrm>
            <a:custGeom>
              <a:rect b="b" l="l" r="r" t="t"/>
              <a:pathLst>
                <a:path extrusionOk="0" h="7075" w="14718">
                  <a:moveTo>
                    <a:pt x="3257" y="0"/>
                  </a:moveTo>
                  <a:lnTo>
                    <a:pt x="3257" y="1276"/>
                  </a:lnTo>
                  <a:cubicBezTo>
                    <a:pt x="3257" y="1977"/>
                    <a:pt x="2688" y="2547"/>
                    <a:pt x="1982" y="2547"/>
                  </a:cubicBezTo>
                  <a:lnTo>
                    <a:pt x="1" y="2547"/>
                  </a:lnTo>
                  <a:lnTo>
                    <a:pt x="1" y="4820"/>
                  </a:lnTo>
                  <a:cubicBezTo>
                    <a:pt x="5" y="6064"/>
                    <a:pt x="1015" y="7074"/>
                    <a:pt x="2259" y="7074"/>
                  </a:cubicBezTo>
                  <a:lnTo>
                    <a:pt x="3963" y="7074"/>
                  </a:lnTo>
                  <a:cubicBezTo>
                    <a:pt x="3966" y="7074"/>
                    <a:pt x="3970" y="7074"/>
                    <a:pt x="3973" y="7074"/>
                  </a:cubicBezTo>
                  <a:cubicBezTo>
                    <a:pt x="4827" y="7074"/>
                    <a:pt x="5602" y="6591"/>
                    <a:pt x="5983" y="5826"/>
                  </a:cubicBezTo>
                  <a:lnTo>
                    <a:pt x="6100" y="5588"/>
                  </a:lnTo>
                  <a:cubicBezTo>
                    <a:pt x="6359" y="5070"/>
                    <a:pt x="6859" y="4810"/>
                    <a:pt x="7359" y="4810"/>
                  </a:cubicBezTo>
                  <a:cubicBezTo>
                    <a:pt x="7859" y="4810"/>
                    <a:pt x="8360" y="5070"/>
                    <a:pt x="8619" y="5588"/>
                  </a:cubicBezTo>
                  <a:lnTo>
                    <a:pt x="8740" y="5826"/>
                  </a:lnTo>
                  <a:cubicBezTo>
                    <a:pt x="9117" y="6591"/>
                    <a:pt x="9896" y="7074"/>
                    <a:pt x="10746" y="7074"/>
                  </a:cubicBezTo>
                  <a:cubicBezTo>
                    <a:pt x="10749" y="7074"/>
                    <a:pt x="10752" y="7074"/>
                    <a:pt x="10756" y="7074"/>
                  </a:cubicBezTo>
                  <a:lnTo>
                    <a:pt x="12460" y="7074"/>
                  </a:lnTo>
                  <a:cubicBezTo>
                    <a:pt x="13708" y="7074"/>
                    <a:pt x="14714" y="6064"/>
                    <a:pt x="14718" y="4820"/>
                  </a:cubicBezTo>
                  <a:lnTo>
                    <a:pt x="14718" y="2547"/>
                  </a:lnTo>
                  <a:lnTo>
                    <a:pt x="12737" y="2547"/>
                  </a:lnTo>
                  <a:cubicBezTo>
                    <a:pt x="12031" y="2547"/>
                    <a:pt x="11462" y="1977"/>
                    <a:pt x="11462" y="1276"/>
                  </a:cubicBezTo>
                  <a:lnTo>
                    <a:pt x="11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7" name="Google Shape;677;p48"/>
            <p:cNvSpPr/>
            <p:nvPr/>
          </p:nvSpPr>
          <p:spPr>
            <a:xfrm>
              <a:off x="1666925" y="2126875"/>
              <a:ext cx="60175" cy="42525"/>
            </a:xfrm>
            <a:custGeom>
              <a:rect b="b" l="l" r="r" t="t"/>
              <a:pathLst>
                <a:path extrusionOk="0" h="1701" w="2407">
                  <a:moveTo>
                    <a:pt x="426" y="0"/>
                  </a:moveTo>
                  <a:cubicBezTo>
                    <a:pt x="192" y="0"/>
                    <a:pt x="1" y="191"/>
                    <a:pt x="1" y="425"/>
                  </a:cubicBezTo>
                  <a:lnTo>
                    <a:pt x="1" y="1701"/>
                  </a:lnTo>
                  <a:lnTo>
                    <a:pt x="1982" y="1701"/>
                  </a:lnTo>
                  <a:cubicBezTo>
                    <a:pt x="2216" y="1701"/>
                    <a:pt x="2407" y="1509"/>
                    <a:pt x="2407" y="1276"/>
                  </a:cubicBez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8" name="Google Shape;678;p48"/>
            <p:cNvSpPr/>
            <p:nvPr/>
          </p:nvSpPr>
          <p:spPr>
            <a:xfrm>
              <a:off x="1689650" y="1999550"/>
              <a:ext cx="129500" cy="106200"/>
            </a:xfrm>
            <a:custGeom>
              <a:rect b="b" l="l" r="r" t="t"/>
              <a:pathLst>
                <a:path extrusionOk="0" h="4248" w="5180">
                  <a:moveTo>
                    <a:pt x="3985" y="1"/>
                  </a:moveTo>
                  <a:cubicBezTo>
                    <a:pt x="3633" y="1"/>
                    <a:pt x="3291" y="159"/>
                    <a:pt x="3062" y="445"/>
                  </a:cubicBezTo>
                  <a:lnTo>
                    <a:pt x="0" y="4247"/>
                  </a:lnTo>
                  <a:lnTo>
                    <a:pt x="1088" y="4247"/>
                  </a:lnTo>
                  <a:lnTo>
                    <a:pt x="3721" y="979"/>
                  </a:lnTo>
                  <a:cubicBezTo>
                    <a:pt x="3792" y="890"/>
                    <a:pt x="3889" y="850"/>
                    <a:pt x="3985" y="850"/>
                  </a:cubicBezTo>
                  <a:cubicBezTo>
                    <a:pt x="4160" y="850"/>
                    <a:pt x="4329" y="983"/>
                    <a:pt x="4329" y="1190"/>
                  </a:cubicBezTo>
                  <a:lnTo>
                    <a:pt x="4329" y="1556"/>
                  </a:lnTo>
                  <a:cubicBezTo>
                    <a:pt x="4329" y="1790"/>
                    <a:pt x="4516" y="1981"/>
                    <a:pt x="4754" y="1981"/>
                  </a:cubicBezTo>
                  <a:cubicBezTo>
                    <a:pt x="4988" y="1981"/>
                    <a:pt x="5179" y="1790"/>
                    <a:pt x="5179" y="1556"/>
                  </a:cubicBezTo>
                  <a:lnTo>
                    <a:pt x="5179" y="1190"/>
                  </a:lnTo>
                  <a:cubicBezTo>
                    <a:pt x="5179" y="687"/>
                    <a:pt x="4859" y="238"/>
                    <a:pt x="4384" y="71"/>
                  </a:cubicBezTo>
                  <a:cubicBezTo>
                    <a:pt x="4253" y="24"/>
                    <a:pt x="4118" y="1"/>
                    <a:pt x="39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79" name="Google Shape;679;p48"/>
          <p:cNvSpPr/>
          <p:nvPr/>
        </p:nvSpPr>
        <p:spPr>
          <a:xfrm>
            <a:off x="699361" y="477400"/>
            <a:ext cx="909000" cy="8991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9"/>
          <p:cNvSpPr txBox="1"/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Diagrammatic Implementation of K Means Clustering</a:t>
            </a:r>
            <a:endParaRPr sz="4900"/>
          </a:p>
        </p:txBody>
      </p:sp>
      <p:sp>
        <p:nvSpPr>
          <p:cNvPr id="685" name="Google Shape;685;p49"/>
          <p:cNvSpPr txBox="1"/>
          <p:nvPr>
            <p:ph idx="2" type="title"/>
          </p:nvPr>
        </p:nvSpPr>
        <p:spPr>
          <a:xfrm flipH="1">
            <a:off x="2133750" y="2105829"/>
            <a:ext cx="200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6" name="Google Shape;686;p49"/>
          <p:cNvSpPr txBox="1"/>
          <p:nvPr>
            <p:ph idx="1" type="subTitle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0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0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693" name="Google Shape;693;p50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694" name="Google Shape;694;p50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0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0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6" name="Google Shape;716;p50"/>
          <p:cNvSpPr txBox="1"/>
          <p:nvPr/>
        </p:nvSpPr>
        <p:spPr>
          <a:xfrm>
            <a:off x="2741700" y="4429750"/>
            <a:ext cx="48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717" name="Google Shape;71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8975" y="413875"/>
            <a:ext cx="6958496" cy="41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0"/>
          <p:cNvSpPr txBox="1"/>
          <p:nvPr/>
        </p:nvSpPr>
        <p:spPr>
          <a:xfrm>
            <a:off x="4225825" y="475825"/>
            <a:ext cx="40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719" name="Google Shape;719;p50"/>
          <p:cNvSpPr txBox="1"/>
          <p:nvPr/>
        </p:nvSpPr>
        <p:spPr>
          <a:xfrm>
            <a:off x="6355725" y="1314200"/>
            <a:ext cx="210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 Vadodara Light"/>
                <a:ea typeface="Hind Vadodara Light"/>
                <a:cs typeface="Hind Vadodara Light"/>
                <a:sym typeface="Hind Vadodara Light"/>
              </a:rPr>
              <a:t>Set of points randomly arranged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1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1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726" name="Google Shape;726;p51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727" name="Google Shape;727;p51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1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1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1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1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1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1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1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1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1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1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1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1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1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1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1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1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49" name="Google Shape;74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6625" y="264850"/>
            <a:ext cx="6850749" cy="42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2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2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756" name="Google Shape;756;p52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757" name="Google Shape;757;p52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2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2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2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2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2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2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2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2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2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2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2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2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2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2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2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2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2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2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2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2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2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9" name="Google Shape;77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238" y="388575"/>
            <a:ext cx="6855526" cy="42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52"/>
          <p:cNvSpPr txBox="1"/>
          <p:nvPr/>
        </p:nvSpPr>
        <p:spPr>
          <a:xfrm>
            <a:off x="4373100" y="430525"/>
            <a:ext cx="334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Start </a:t>
            </a: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with K centroids by putting them at random place. Here k=2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52"/>
          <p:cNvSpPr txBox="1"/>
          <p:nvPr/>
        </p:nvSpPr>
        <p:spPr>
          <a:xfrm>
            <a:off x="4282475" y="3228850"/>
            <a:ext cx="11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 Vadodara Light"/>
                <a:ea typeface="Hind Vadodara Light"/>
                <a:cs typeface="Hind Vadodara Light"/>
                <a:sym typeface="Hind Vadodara Light"/>
              </a:rPr>
              <a:t>Centroid 2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782" name="Google Shape;782;p52"/>
          <p:cNvSpPr txBox="1"/>
          <p:nvPr/>
        </p:nvSpPr>
        <p:spPr>
          <a:xfrm>
            <a:off x="2696375" y="3228850"/>
            <a:ext cx="10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 Vadodara Light"/>
                <a:ea typeface="Hind Vadodara Light"/>
                <a:cs typeface="Hind Vadodara Light"/>
                <a:sym typeface="Hind Vadodara Light"/>
              </a:rPr>
              <a:t>Centroid 1 .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3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3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789" name="Google Shape;789;p53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790" name="Google Shape;790;p53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3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3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3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3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3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3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3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3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3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3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3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3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3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3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3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3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3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3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3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3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3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2" name="Google Shape;812;p53"/>
          <p:cNvPicPr preferRelativeResize="0"/>
          <p:nvPr/>
        </p:nvPicPr>
        <p:blipFill rotWithShape="1">
          <a:blip r:embed="rId4">
            <a:alphaModFix/>
          </a:blip>
          <a:srcRect b="0" l="11686" r="10298" t="0"/>
          <a:stretch/>
        </p:blipFill>
        <p:spPr>
          <a:xfrm>
            <a:off x="1144625" y="323875"/>
            <a:ext cx="7133976" cy="42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53"/>
          <p:cNvSpPr txBox="1"/>
          <p:nvPr/>
        </p:nvSpPr>
        <p:spPr>
          <a:xfrm>
            <a:off x="4803625" y="430525"/>
            <a:ext cx="319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2. Compute distance of every point from centroid and cluster them accordingly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ctrTitle"/>
          </p:nvPr>
        </p:nvSpPr>
        <p:spPr>
          <a:xfrm>
            <a:off x="2368425" y="0"/>
            <a:ext cx="5040900" cy="1745100"/>
          </a:xfrm>
          <a:prstGeom prst="rect">
            <a:avLst/>
          </a:prstGeom>
          <a:effectLst>
            <a:outerShdw blurRad="85725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Objective </a:t>
            </a:r>
            <a:endParaRPr sz="5000"/>
          </a:p>
        </p:txBody>
      </p:sp>
      <p:sp>
        <p:nvSpPr>
          <p:cNvPr id="147" name="Google Shape;147;p27"/>
          <p:cNvSpPr txBox="1"/>
          <p:nvPr>
            <p:ph idx="1" type="subTitle"/>
          </p:nvPr>
        </p:nvSpPr>
        <p:spPr>
          <a:xfrm>
            <a:off x="2368425" y="1909349"/>
            <a:ext cx="26826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Acknowledge about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Calibri"/>
              <a:buChar char="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Molecular fingerprints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Calibri"/>
              <a:buChar char="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Algorithms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used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Calibri"/>
              <a:buChar char="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Visualize the result of clustering as heatmap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4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4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820" name="Google Shape;820;p54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821" name="Google Shape;821;p54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4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4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4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4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4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4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4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4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4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4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4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4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4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4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4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4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4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4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4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4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4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43" name="Google Shape;84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325" y="359550"/>
            <a:ext cx="6949347" cy="41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54"/>
          <p:cNvSpPr txBox="1"/>
          <p:nvPr/>
        </p:nvSpPr>
        <p:spPr>
          <a:xfrm>
            <a:off x="4565700" y="521150"/>
            <a:ext cx="3217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3. Adjust centroids so that they become centre of gravity for given cluster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5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851" name="Google Shape;851;p55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852" name="Google Shape;852;p55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5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5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5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5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5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5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5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5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5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5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5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5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5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5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5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5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5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5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5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5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5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74" name="Google Shape;87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450" y="303550"/>
            <a:ext cx="7042925" cy="42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55"/>
          <p:cNvSpPr txBox="1"/>
          <p:nvPr/>
        </p:nvSpPr>
        <p:spPr>
          <a:xfrm>
            <a:off x="5109500" y="419175"/>
            <a:ext cx="304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4. Again re-cluster every point based on their distance with centroid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6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882" name="Google Shape;882;p56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883" name="Google Shape;883;p56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6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6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6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6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6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6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6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6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6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6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6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6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6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6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6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6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6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6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6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6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6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5" name="Google Shape;90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550" y="385200"/>
            <a:ext cx="6840899" cy="407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56"/>
          <p:cNvSpPr txBox="1"/>
          <p:nvPr/>
        </p:nvSpPr>
        <p:spPr>
          <a:xfrm>
            <a:off x="4701650" y="430525"/>
            <a:ext cx="320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5. Again adjust centroids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7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57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913" name="Google Shape;913;p57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914" name="Google Shape;914;p57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7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7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7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7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7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7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7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7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7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7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7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7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7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7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7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7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7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7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7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7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7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36" name="Google Shape;93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900" y="312900"/>
            <a:ext cx="6994250" cy="4109099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57"/>
          <p:cNvSpPr txBox="1"/>
          <p:nvPr/>
        </p:nvSpPr>
        <p:spPr>
          <a:xfrm>
            <a:off x="4950900" y="498500"/>
            <a:ext cx="299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6. Recompute clusters and repeat this till data points stop changing clusters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8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944" name="Google Shape;944;p58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945" name="Google Shape;945;p58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8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8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8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8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8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8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8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8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8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8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8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8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8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8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8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8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8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8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8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8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8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7" name="Google Shape;96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6625" y="264850"/>
            <a:ext cx="6850749" cy="42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59"/>
          <p:cNvSpPr txBox="1"/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Choosing the right no. of clusters</a:t>
            </a:r>
            <a:endParaRPr sz="4900"/>
          </a:p>
        </p:txBody>
      </p:sp>
      <p:sp>
        <p:nvSpPr>
          <p:cNvPr id="973" name="Google Shape;973;p59"/>
          <p:cNvSpPr txBox="1"/>
          <p:nvPr>
            <p:ph idx="1" type="subTitle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60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60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980" name="Google Shape;980;p60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981" name="Google Shape;981;p60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0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0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0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0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0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0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0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0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0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0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0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0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0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0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0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0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0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0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0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0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0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03" name="Google Shape;100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150" y="294575"/>
            <a:ext cx="7252317" cy="41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61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61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1010" name="Google Shape;1010;p61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1011" name="Google Shape;1011;p61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1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1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1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1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1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1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1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1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1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1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1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1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1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1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1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1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1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1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1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1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1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3" name="Google Shape;103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050" y="450325"/>
            <a:ext cx="6578826" cy="39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2"/>
          <p:cNvSpPr txBox="1"/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Python Implementation</a:t>
            </a:r>
            <a:endParaRPr sz="4900"/>
          </a:p>
        </p:txBody>
      </p:sp>
      <p:sp>
        <p:nvSpPr>
          <p:cNvPr id="1039" name="Google Shape;1039;p62"/>
          <p:cNvSpPr txBox="1"/>
          <p:nvPr>
            <p:ph idx="2" type="title"/>
          </p:nvPr>
        </p:nvSpPr>
        <p:spPr>
          <a:xfrm flipH="1">
            <a:off x="2133750" y="2105829"/>
            <a:ext cx="200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40" name="Google Shape;1040;p62"/>
          <p:cNvSpPr txBox="1"/>
          <p:nvPr>
            <p:ph idx="1" type="subTitle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3"/>
          <p:cNvSpPr txBox="1"/>
          <p:nvPr>
            <p:ph idx="2" type="title"/>
          </p:nvPr>
        </p:nvSpPr>
        <p:spPr>
          <a:xfrm flipH="1">
            <a:off x="2133750" y="2105829"/>
            <a:ext cx="200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46" name="Google Shape;1046;p63"/>
          <p:cNvSpPr txBox="1"/>
          <p:nvPr>
            <p:ph idx="1" type="subTitle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47" name="Google Shape;1047;p63"/>
          <p:cNvPicPr preferRelativeResize="0"/>
          <p:nvPr/>
        </p:nvPicPr>
        <p:blipFill rotWithShape="1">
          <a:blip r:embed="rId4">
            <a:alphaModFix/>
          </a:blip>
          <a:srcRect b="4487" l="9893" r="12688" t="4296"/>
          <a:stretch/>
        </p:blipFill>
        <p:spPr>
          <a:xfrm>
            <a:off x="1177050" y="280926"/>
            <a:ext cx="6789902" cy="450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63"/>
          <p:cNvSpPr/>
          <p:nvPr/>
        </p:nvSpPr>
        <p:spPr>
          <a:xfrm>
            <a:off x="2280425" y="653000"/>
            <a:ext cx="833700" cy="39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  <a:highlight>
                <a:srgbClr val="FF00FF"/>
              </a:highlight>
            </a:endParaRPr>
          </a:p>
        </p:txBody>
      </p:sp>
      <p:sp>
        <p:nvSpPr>
          <p:cNvPr id="1049" name="Google Shape;1049;p63"/>
          <p:cNvSpPr/>
          <p:nvPr/>
        </p:nvSpPr>
        <p:spPr>
          <a:xfrm>
            <a:off x="5485050" y="2873125"/>
            <a:ext cx="773700" cy="22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63"/>
          <p:cNvSpPr/>
          <p:nvPr/>
        </p:nvSpPr>
        <p:spPr>
          <a:xfrm>
            <a:off x="5543400" y="1959950"/>
            <a:ext cx="657000" cy="31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3" name="Google Shape;153;p28"/>
          <p:cNvSpPr txBox="1"/>
          <p:nvPr>
            <p:ph type="ctrTitle"/>
          </p:nvPr>
        </p:nvSpPr>
        <p:spPr>
          <a:xfrm>
            <a:off x="4027925" y="305799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Molecular Fingerprints?</a:t>
            </a:r>
            <a:endParaRPr/>
          </a:p>
        </p:txBody>
      </p:sp>
      <p:sp>
        <p:nvSpPr>
          <p:cNvPr id="154" name="Google Shape;154;p28"/>
          <p:cNvSpPr txBox="1"/>
          <p:nvPr/>
        </p:nvSpPr>
        <p:spPr>
          <a:xfrm>
            <a:off x="2521550" y="60275"/>
            <a:ext cx="3817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Hind Vadodara"/>
                <a:ea typeface="Hind Vadodara"/>
                <a:cs typeface="Hind Vadodara"/>
                <a:sym typeface="Hind Vadodara"/>
              </a:rPr>
              <a:t>Introduction</a:t>
            </a:r>
            <a:endParaRPr b="1" sz="50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64"/>
          <p:cNvSpPr/>
          <p:nvPr/>
        </p:nvSpPr>
        <p:spPr>
          <a:xfrm>
            <a:off x="3034100" y="11727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4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1057" name="Google Shape;1057;p64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1058" name="Google Shape;1058;p64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4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4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4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4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4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4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4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4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4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4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4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4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4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4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4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4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4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4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4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4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4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0" name="Google Shape;1080;p64"/>
          <p:cNvPicPr preferRelativeResize="0"/>
          <p:nvPr/>
        </p:nvPicPr>
        <p:blipFill rotWithShape="1">
          <a:blip r:embed="rId4">
            <a:alphaModFix/>
          </a:blip>
          <a:srcRect b="6635" l="26586" r="34413" t="19141"/>
          <a:stretch/>
        </p:blipFill>
        <p:spPr>
          <a:xfrm>
            <a:off x="0" y="0"/>
            <a:ext cx="4440274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64"/>
          <p:cNvPicPr preferRelativeResize="0"/>
          <p:nvPr/>
        </p:nvPicPr>
        <p:blipFill rotWithShape="1">
          <a:blip r:embed="rId5">
            <a:alphaModFix/>
          </a:blip>
          <a:srcRect b="7260" l="28545" r="29928" t="19693"/>
          <a:stretch/>
        </p:blipFill>
        <p:spPr>
          <a:xfrm>
            <a:off x="4370525" y="3"/>
            <a:ext cx="4599451" cy="455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65"/>
          <p:cNvSpPr/>
          <p:nvPr/>
        </p:nvSpPr>
        <p:spPr>
          <a:xfrm>
            <a:off x="3034100" y="11727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65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1088" name="Google Shape;1088;p65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1089" name="Google Shape;1089;p65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5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5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5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5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5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5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5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5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5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5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5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5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5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5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5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5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5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5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5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5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5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11" name="Google Shape;1111;p65"/>
          <p:cNvPicPr preferRelativeResize="0"/>
          <p:nvPr/>
        </p:nvPicPr>
        <p:blipFill rotWithShape="1">
          <a:blip r:embed="rId4">
            <a:alphaModFix/>
          </a:blip>
          <a:srcRect b="9469" l="0" r="44864" t="0"/>
          <a:stretch/>
        </p:blipFill>
        <p:spPr>
          <a:xfrm>
            <a:off x="1642775" y="0"/>
            <a:ext cx="5970523" cy="5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6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6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1118" name="Google Shape;1118;p66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1119" name="Google Shape;1119;p66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6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6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6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6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6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6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6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6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6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6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6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6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6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6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6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6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6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6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6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6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6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1" name="Google Shape;1141;p66"/>
          <p:cNvPicPr preferRelativeResize="0"/>
          <p:nvPr/>
        </p:nvPicPr>
        <p:blipFill rotWithShape="1">
          <a:blip r:embed="rId4">
            <a:alphaModFix/>
          </a:blip>
          <a:srcRect b="7035" l="27600" r="29794" t="19136"/>
          <a:stretch/>
        </p:blipFill>
        <p:spPr>
          <a:xfrm>
            <a:off x="169175" y="205938"/>
            <a:ext cx="4854283" cy="473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66"/>
          <p:cNvPicPr preferRelativeResize="0"/>
          <p:nvPr/>
        </p:nvPicPr>
        <p:blipFill rotWithShape="1">
          <a:blip r:embed="rId5">
            <a:alphaModFix/>
          </a:blip>
          <a:srcRect b="8434" l="28237" r="29158" t="18604"/>
          <a:stretch/>
        </p:blipFill>
        <p:spPr>
          <a:xfrm>
            <a:off x="4785525" y="415588"/>
            <a:ext cx="4476749" cy="431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7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7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1149" name="Google Shape;1149;p67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1150" name="Google Shape;1150;p67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7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7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7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7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7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7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7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7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7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7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7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7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7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7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7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7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7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7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7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7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7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72" name="Google Shape;1172;p67"/>
          <p:cNvPicPr preferRelativeResize="0"/>
          <p:nvPr/>
        </p:nvPicPr>
        <p:blipFill rotWithShape="1">
          <a:blip r:embed="rId4">
            <a:alphaModFix/>
          </a:blip>
          <a:srcRect b="7028" l="26917" r="29357" t="19143"/>
          <a:stretch/>
        </p:blipFill>
        <p:spPr>
          <a:xfrm>
            <a:off x="44952" y="175250"/>
            <a:ext cx="5075899" cy="482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67"/>
          <p:cNvPicPr preferRelativeResize="0"/>
          <p:nvPr/>
        </p:nvPicPr>
        <p:blipFill rotWithShape="1">
          <a:blip r:embed="rId5">
            <a:alphaModFix/>
          </a:blip>
          <a:srcRect b="7647" l="27885" r="29508" t="19306"/>
          <a:stretch/>
        </p:blipFill>
        <p:spPr>
          <a:xfrm>
            <a:off x="4715600" y="392638"/>
            <a:ext cx="4519027" cy="435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68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8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1180" name="Google Shape;1180;p68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1181" name="Google Shape;1181;p68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8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8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8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8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8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8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8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8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8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8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8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8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8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8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8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8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8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8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8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8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8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03" name="Google Shape;1203;p68"/>
          <p:cNvPicPr preferRelativeResize="0"/>
          <p:nvPr/>
        </p:nvPicPr>
        <p:blipFill rotWithShape="1">
          <a:blip r:embed="rId4">
            <a:alphaModFix/>
          </a:blip>
          <a:srcRect b="7226" l="28014" r="31226" t="19924"/>
          <a:stretch/>
        </p:blipFill>
        <p:spPr>
          <a:xfrm>
            <a:off x="411875" y="165763"/>
            <a:ext cx="4786162" cy="48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69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69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1210" name="Google Shape;1210;p69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1211" name="Google Shape;1211;p69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9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9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9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9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9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9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9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9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9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9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9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9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9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9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9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9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9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9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9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9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9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33" name="Google Shape;123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21780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0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0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1240" name="Google Shape;1240;p70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1241" name="Google Shape;1241;p70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0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0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0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70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70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70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70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70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70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70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70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0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70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0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0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0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70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70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0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70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70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3" name="Google Shape;126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400" y="70113"/>
            <a:ext cx="5591175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70"/>
          <p:cNvSpPr txBox="1"/>
          <p:nvPr/>
        </p:nvSpPr>
        <p:spPr>
          <a:xfrm>
            <a:off x="1903325" y="4679000"/>
            <a:ext cx="652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ind Vadodara"/>
                <a:ea typeface="Hind Vadodara"/>
                <a:cs typeface="Hind Vadodara"/>
                <a:sym typeface="Hind Vadodara"/>
              </a:rPr>
              <a:t>Rate of change of WCSS vs K-value</a:t>
            </a:r>
            <a:endParaRPr b="1" sz="16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71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71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1271" name="Google Shape;1271;p71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1272" name="Google Shape;1272;p71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71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71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71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71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71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71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71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71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71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71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71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71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71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71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71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71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71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71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71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71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71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94" name="Google Shape;129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72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72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1301" name="Google Shape;1301;p72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1302" name="Google Shape;1302;p72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72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72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72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72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72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72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72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72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72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72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72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72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72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72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72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72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72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72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2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2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2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4" name="Google Shape;132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07344"/>
            <a:ext cx="9144000" cy="1928813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72"/>
          <p:cNvSpPr txBox="1"/>
          <p:nvPr/>
        </p:nvSpPr>
        <p:spPr>
          <a:xfrm>
            <a:off x="5545325" y="22100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73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73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1332" name="Google Shape;1332;p73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1333" name="Google Shape;1333;p73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73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73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3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3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3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73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3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3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3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73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73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73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73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73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73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73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73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73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73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3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3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55" name="Google Shape;135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73"/>
          <p:cNvSpPr txBox="1"/>
          <p:nvPr/>
        </p:nvSpPr>
        <p:spPr>
          <a:xfrm>
            <a:off x="1318025" y="79300"/>
            <a:ext cx="634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highlight>
                  <a:srgbClr val="FFF2CC"/>
                </a:highlight>
                <a:latin typeface="Hind Vadodara"/>
                <a:ea typeface="Hind Vadodara"/>
                <a:cs typeface="Hind Vadodara"/>
                <a:sym typeface="Hind Vadodara"/>
              </a:rPr>
              <a:t>Heat Map</a:t>
            </a:r>
            <a:endParaRPr b="1" sz="1700">
              <a:highlight>
                <a:srgbClr val="FFF2CC"/>
              </a:highlight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ctrTitle"/>
          </p:nvPr>
        </p:nvSpPr>
        <p:spPr>
          <a:xfrm>
            <a:off x="3212275" y="391800"/>
            <a:ext cx="5040900" cy="1745100"/>
          </a:xfrm>
          <a:prstGeom prst="rect">
            <a:avLst/>
          </a:prstGeom>
          <a:effectLst>
            <a:outerShdw blurRad="85725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Overview </a:t>
            </a:r>
            <a:endParaRPr sz="3300"/>
          </a:p>
        </p:txBody>
      </p:sp>
      <p:sp>
        <p:nvSpPr>
          <p:cNvPr id="160" name="Google Shape;160;p29"/>
          <p:cNvSpPr txBox="1"/>
          <p:nvPr/>
        </p:nvSpPr>
        <p:spPr>
          <a:xfrm>
            <a:off x="1717850" y="2320600"/>
            <a:ext cx="5364600" cy="1477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 Vadodara Light"/>
                <a:ea typeface="Hind Vadodara Light"/>
                <a:cs typeface="Hind Vadodara Light"/>
                <a:sym typeface="Hind Vadodara Light"/>
              </a:rPr>
              <a:t>The notion of chemical similarity(or molecular similarity) play an important role in predicting the properties of chemical compounds, designing chemicals with a predefined sets of properties and especially conducting drug design studies. Calculation of the similarity of any two molecules is achieved by </a:t>
            </a:r>
            <a:r>
              <a:rPr lang="en">
                <a:latin typeface="Hind Vadodara Light"/>
                <a:ea typeface="Hind Vadodara Light"/>
                <a:cs typeface="Hind Vadodara Light"/>
                <a:sym typeface="Hind Vadodara Light"/>
              </a:rPr>
              <a:t>comparing</a:t>
            </a:r>
            <a:r>
              <a:rPr lang="en">
                <a:latin typeface="Hind Vadodara Light"/>
                <a:ea typeface="Hind Vadodara Light"/>
                <a:cs typeface="Hind Vadodara Light"/>
                <a:sym typeface="Hind Vadodara Light"/>
              </a:rPr>
              <a:t> their molecular fingerprints,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74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74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1363" name="Google Shape;1363;p74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1364" name="Google Shape;1364;p74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74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74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74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74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74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74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74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74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74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74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4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74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74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4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4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4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4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4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4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4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74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86" name="Google Shape;1386;p74"/>
          <p:cNvPicPr preferRelativeResize="0"/>
          <p:nvPr/>
        </p:nvPicPr>
        <p:blipFill rotWithShape="1">
          <a:blip r:embed="rId4">
            <a:alphaModFix/>
          </a:blip>
          <a:srcRect b="7927" l="0" r="38049" t="0"/>
          <a:stretch/>
        </p:blipFill>
        <p:spPr>
          <a:xfrm>
            <a:off x="555150" y="101975"/>
            <a:ext cx="5664648" cy="473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74"/>
          <p:cNvPicPr preferRelativeResize="0"/>
          <p:nvPr/>
        </p:nvPicPr>
        <p:blipFill rotWithShape="1">
          <a:blip r:embed="rId5">
            <a:alphaModFix/>
          </a:blip>
          <a:srcRect b="6716" l="0" r="22221" t="0"/>
          <a:stretch/>
        </p:blipFill>
        <p:spPr>
          <a:xfrm>
            <a:off x="2850025" y="498300"/>
            <a:ext cx="6146674" cy="41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75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75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394" name="Google Shape;1394;p75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1395" name="Google Shape;1395;p75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75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5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75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5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75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5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5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5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75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5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5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5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5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75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5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5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75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5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5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5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75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7" name="Google Shape;1417;p75"/>
          <p:cNvSpPr txBox="1"/>
          <p:nvPr/>
        </p:nvSpPr>
        <p:spPr>
          <a:xfrm>
            <a:off x="2628400" y="441850"/>
            <a:ext cx="4282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Hind Vadodara"/>
                <a:ea typeface="Hind Vadodara"/>
                <a:cs typeface="Hind Vadodara"/>
                <a:sym typeface="Hind Vadodara"/>
              </a:rPr>
              <a:t>     Conclusion </a:t>
            </a:r>
            <a:endParaRPr b="1" sz="32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418" name="Google Shape;1418;p75"/>
          <p:cNvSpPr txBox="1"/>
          <p:nvPr/>
        </p:nvSpPr>
        <p:spPr>
          <a:xfrm>
            <a:off x="2888975" y="1450150"/>
            <a:ext cx="4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419" name="Google Shape;1419;p75"/>
          <p:cNvSpPr txBox="1"/>
          <p:nvPr/>
        </p:nvSpPr>
        <p:spPr>
          <a:xfrm>
            <a:off x="2696375" y="1608750"/>
            <a:ext cx="4078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Approx 130 data points belong to the 6th cluster so we can conclude that there is very less variation we have i n that custer i.e they are similar.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Case1. You know the category of that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compound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 then from the heatmap we will look in that category and check for the cluster numbers shown in that row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Case2 you do not know the category then you need to computations for all the 50 clusters. 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76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76"/>
          <p:cNvSpPr txBox="1"/>
          <p:nvPr>
            <p:ph idx="1" type="subTitle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t/>
            </a:r>
            <a:endParaRPr sz="1800"/>
          </a:p>
        </p:txBody>
      </p:sp>
      <p:grpSp>
        <p:nvGrpSpPr>
          <p:cNvPr id="1426" name="Google Shape;1426;p76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1427" name="Google Shape;1427;p76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76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76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76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6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76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76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76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6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76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76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76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76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76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76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76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76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76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76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76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76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76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9" name="Google Shape;1449;p76"/>
          <p:cNvSpPr txBox="1"/>
          <p:nvPr/>
        </p:nvSpPr>
        <p:spPr>
          <a:xfrm>
            <a:off x="1401750" y="2068375"/>
            <a:ext cx="6340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highlight>
                  <a:srgbClr val="FFF2CC"/>
                </a:highlight>
                <a:latin typeface="Hind Vadodara"/>
                <a:ea typeface="Hind Vadodara"/>
                <a:cs typeface="Hind Vadodara"/>
                <a:sym typeface="Hind Vadodara"/>
              </a:rPr>
              <a:t>Thank you :)</a:t>
            </a:r>
            <a:endParaRPr b="1" sz="4300">
              <a:highlight>
                <a:srgbClr val="FFF2CC"/>
              </a:highlight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Molecular</a:t>
            </a:r>
            <a:r>
              <a:rPr lang="en"/>
              <a:t> Fingerprints and Similarity Searching </a:t>
            </a:r>
            <a:endParaRPr/>
          </a:p>
        </p:txBody>
      </p:sp>
      <p:sp>
        <p:nvSpPr>
          <p:cNvPr id="166" name="Google Shape;166;p30"/>
          <p:cNvSpPr/>
          <p:nvPr/>
        </p:nvSpPr>
        <p:spPr>
          <a:xfrm>
            <a:off x="-691411" y="1228650"/>
            <a:ext cx="5724600" cy="5724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689419" y="2047425"/>
            <a:ext cx="3128100" cy="29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 is a fixed length bit string where each bit represents a specific molecular substructure feature as a substructure property. </a:t>
            </a:r>
            <a:endParaRPr/>
          </a:p>
        </p:txBody>
      </p:sp>
      <p:grpSp>
        <p:nvGrpSpPr>
          <p:cNvPr id="168" name="Google Shape;168;p30"/>
          <p:cNvGrpSpPr/>
          <p:nvPr/>
        </p:nvGrpSpPr>
        <p:grpSpPr>
          <a:xfrm>
            <a:off x="3750675" y="1647300"/>
            <a:ext cx="7125699" cy="2743119"/>
            <a:chOff x="3750675" y="1647300"/>
            <a:chExt cx="7125699" cy="2743119"/>
          </a:xfrm>
        </p:grpSpPr>
        <p:sp>
          <p:nvSpPr>
            <p:cNvPr id="169" name="Google Shape;169;p30"/>
            <p:cNvSpPr/>
            <p:nvPr/>
          </p:nvSpPr>
          <p:spPr>
            <a:xfrm>
              <a:off x="4417350" y="4125419"/>
              <a:ext cx="6459024" cy="265000"/>
            </a:xfrm>
            <a:custGeom>
              <a:rect b="b" l="l" r="r" t="t"/>
              <a:pathLst>
                <a:path extrusionOk="0" h="10600" w="284038">
                  <a:moveTo>
                    <a:pt x="1" y="1"/>
                  </a:moveTo>
                  <a:lnTo>
                    <a:pt x="1" y="10600"/>
                  </a:lnTo>
                  <a:lnTo>
                    <a:pt x="284038" y="10600"/>
                  </a:lnTo>
                  <a:lnTo>
                    <a:pt x="2840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0"/>
            <p:cNvSpPr/>
            <p:nvPr/>
          </p:nvSpPr>
          <p:spPr>
            <a:xfrm>
              <a:off x="5814975" y="2149825"/>
              <a:ext cx="1124175" cy="839125"/>
            </a:xfrm>
            <a:custGeom>
              <a:rect b="b" l="l" r="r" t="t"/>
              <a:pathLst>
                <a:path extrusionOk="0" fill="none" h="33565" w="44967">
                  <a:moveTo>
                    <a:pt x="42879" y="17505"/>
                  </a:moveTo>
                  <a:lnTo>
                    <a:pt x="42879" y="7709"/>
                  </a:lnTo>
                  <a:cubicBezTo>
                    <a:pt x="42879" y="7709"/>
                    <a:pt x="44967" y="1178"/>
                    <a:pt x="36322" y="1178"/>
                  </a:cubicBezTo>
                  <a:lnTo>
                    <a:pt x="8351" y="1178"/>
                  </a:lnTo>
                  <a:cubicBezTo>
                    <a:pt x="8351" y="1178"/>
                    <a:pt x="1" y="0"/>
                    <a:pt x="1" y="6825"/>
                  </a:cubicBezTo>
                  <a:lnTo>
                    <a:pt x="1" y="33564"/>
                  </a:lnTo>
                </a:path>
              </a:pathLst>
            </a:custGeom>
            <a:noFill/>
            <a:ln cap="flat" cmpd="sng" w="25425">
              <a:solidFill>
                <a:schemeClr val="accent6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0"/>
            <p:cNvSpPr/>
            <p:nvPr/>
          </p:nvSpPr>
          <p:spPr>
            <a:xfrm>
              <a:off x="8177725" y="2843725"/>
              <a:ext cx="716000" cy="258975"/>
            </a:xfrm>
            <a:custGeom>
              <a:rect b="b" l="l" r="r" t="t"/>
              <a:pathLst>
                <a:path extrusionOk="0" fill="none" h="10359" w="28640">
                  <a:moveTo>
                    <a:pt x="28398" y="9448"/>
                  </a:moveTo>
                  <a:lnTo>
                    <a:pt x="28398" y="3801"/>
                  </a:lnTo>
                  <a:cubicBezTo>
                    <a:pt x="28398" y="3801"/>
                    <a:pt x="28639" y="562"/>
                    <a:pt x="24758" y="562"/>
                  </a:cubicBezTo>
                  <a:lnTo>
                    <a:pt x="5193" y="562"/>
                  </a:lnTo>
                  <a:cubicBezTo>
                    <a:pt x="5193" y="562"/>
                    <a:pt x="0" y="0"/>
                    <a:pt x="0" y="5193"/>
                  </a:cubicBezTo>
                  <a:lnTo>
                    <a:pt x="0" y="10358"/>
                  </a:lnTo>
                </a:path>
              </a:pathLst>
            </a:custGeom>
            <a:noFill/>
            <a:ln cap="flat" cmpd="sng" w="25425">
              <a:solidFill>
                <a:schemeClr val="accent6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0"/>
            <p:cNvSpPr/>
            <p:nvPr/>
          </p:nvSpPr>
          <p:spPr>
            <a:xfrm>
              <a:off x="8502400" y="3013675"/>
              <a:ext cx="782100" cy="1108250"/>
            </a:xfrm>
            <a:custGeom>
              <a:rect b="b" l="l" r="r" t="t"/>
              <a:pathLst>
                <a:path extrusionOk="0" h="44330" w="31284">
                  <a:moveTo>
                    <a:pt x="9122" y="1"/>
                  </a:moveTo>
                  <a:lnTo>
                    <a:pt x="9122" y="1794"/>
                  </a:lnTo>
                  <a:lnTo>
                    <a:pt x="10915" y="1794"/>
                  </a:lnTo>
                  <a:lnTo>
                    <a:pt x="10995" y="13276"/>
                  </a:lnTo>
                  <a:cubicBezTo>
                    <a:pt x="10995" y="13276"/>
                    <a:pt x="4518" y="30915"/>
                    <a:pt x="2029" y="38035"/>
                  </a:cubicBezTo>
                  <a:cubicBezTo>
                    <a:pt x="1" y="43774"/>
                    <a:pt x="3868" y="44330"/>
                    <a:pt x="5444" y="44330"/>
                  </a:cubicBezTo>
                  <a:cubicBezTo>
                    <a:pt x="5824" y="44330"/>
                    <a:pt x="6070" y="44298"/>
                    <a:pt x="6070" y="44298"/>
                  </a:cubicBezTo>
                  <a:lnTo>
                    <a:pt x="24994" y="44298"/>
                  </a:lnTo>
                  <a:cubicBezTo>
                    <a:pt x="31283" y="44298"/>
                    <a:pt x="29062" y="37366"/>
                    <a:pt x="29062" y="37366"/>
                  </a:cubicBezTo>
                  <a:lnTo>
                    <a:pt x="21434" y="13464"/>
                  </a:lnTo>
                  <a:lnTo>
                    <a:pt x="21434" y="1794"/>
                  </a:lnTo>
                  <a:lnTo>
                    <a:pt x="23066" y="1794"/>
                  </a:lnTo>
                  <a:lnTo>
                    <a:pt x="23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7317875" y="1959125"/>
              <a:ext cx="585525" cy="632350"/>
            </a:xfrm>
            <a:custGeom>
              <a:rect b="b" l="l" r="r" t="t"/>
              <a:pathLst>
                <a:path extrusionOk="0" h="25294" w="23421">
                  <a:moveTo>
                    <a:pt x="23420" y="16889"/>
                  </a:moveTo>
                  <a:cubicBezTo>
                    <a:pt x="23420" y="14373"/>
                    <a:pt x="21627" y="12232"/>
                    <a:pt x="19164" y="11777"/>
                  </a:cubicBezTo>
                  <a:cubicBezTo>
                    <a:pt x="19272" y="11242"/>
                    <a:pt x="19325" y="10706"/>
                    <a:pt x="19325" y="10171"/>
                  </a:cubicBezTo>
                  <a:cubicBezTo>
                    <a:pt x="19325" y="6076"/>
                    <a:pt x="16675" y="2436"/>
                    <a:pt x="12767" y="1231"/>
                  </a:cubicBezTo>
                  <a:cubicBezTo>
                    <a:pt x="8886" y="0"/>
                    <a:pt x="4631" y="1472"/>
                    <a:pt x="2302" y="4845"/>
                  </a:cubicBezTo>
                  <a:cubicBezTo>
                    <a:pt x="0" y="8217"/>
                    <a:pt x="134" y="12687"/>
                    <a:pt x="2677" y="15899"/>
                  </a:cubicBezTo>
                  <a:cubicBezTo>
                    <a:pt x="5220" y="19111"/>
                    <a:pt x="9556" y="20288"/>
                    <a:pt x="13356" y="18816"/>
                  </a:cubicBezTo>
                  <a:cubicBezTo>
                    <a:pt x="14079" y="20636"/>
                    <a:pt x="15765" y="21868"/>
                    <a:pt x="17719" y="22055"/>
                  </a:cubicBezTo>
                  <a:cubicBezTo>
                    <a:pt x="17559" y="22376"/>
                    <a:pt x="17478" y="22724"/>
                    <a:pt x="17478" y="23072"/>
                  </a:cubicBezTo>
                  <a:cubicBezTo>
                    <a:pt x="17505" y="24303"/>
                    <a:pt x="18522" y="25294"/>
                    <a:pt x="19780" y="25294"/>
                  </a:cubicBezTo>
                  <a:cubicBezTo>
                    <a:pt x="21011" y="25294"/>
                    <a:pt x="22028" y="24303"/>
                    <a:pt x="22082" y="23072"/>
                  </a:cubicBezTo>
                  <a:cubicBezTo>
                    <a:pt x="22082" y="22323"/>
                    <a:pt x="21734" y="21600"/>
                    <a:pt x="21118" y="21198"/>
                  </a:cubicBezTo>
                  <a:cubicBezTo>
                    <a:pt x="22537" y="20235"/>
                    <a:pt x="23420" y="18602"/>
                    <a:pt x="23420" y="168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8943875" y="2263575"/>
              <a:ext cx="551400" cy="689225"/>
            </a:xfrm>
            <a:custGeom>
              <a:rect b="b" l="l" r="r" t="t"/>
              <a:pathLst>
                <a:path extrusionOk="0" h="27569" w="22056">
                  <a:moveTo>
                    <a:pt x="22056" y="7789"/>
                  </a:moveTo>
                  <a:cubicBezTo>
                    <a:pt x="22056" y="3426"/>
                    <a:pt x="18228" y="0"/>
                    <a:pt x="13892" y="536"/>
                  </a:cubicBezTo>
                  <a:cubicBezTo>
                    <a:pt x="9529" y="1071"/>
                    <a:pt x="6639" y="5300"/>
                    <a:pt x="7736" y="9556"/>
                  </a:cubicBezTo>
                  <a:cubicBezTo>
                    <a:pt x="4283" y="8699"/>
                    <a:pt x="857" y="11055"/>
                    <a:pt x="429" y="14588"/>
                  </a:cubicBezTo>
                  <a:cubicBezTo>
                    <a:pt x="1" y="18147"/>
                    <a:pt x="2758" y="21252"/>
                    <a:pt x="6317" y="21252"/>
                  </a:cubicBezTo>
                  <a:cubicBezTo>
                    <a:pt x="7308" y="21252"/>
                    <a:pt x="8271" y="21011"/>
                    <a:pt x="9128" y="20530"/>
                  </a:cubicBezTo>
                  <a:cubicBezTo>
                    <a:pt x="9369" y="22243"/>
                    <a:pt x="10734" y="23581"/>
                    <a:pt x="12447" y="23849"/>
                  </a:cubicBezTo>
                  <a:cubicBezTo>
                    <a:pt x="12152" y="24170"/>
                    <a:pt x="11992" y="24625"/>
                    <a:pt x="11992" y="25053"/>
                  </a:cubicBezTo>
                  <a:cubicBezTo>
                    <a:pt x="11992" y="26605"/>
                    <a:pt x="13651" y="27569"/>
                    <a:pt x="14990" y="26793"/>
                  </a:cubicBezTo>
                  <a:cubicBezTo>
                    <a:pt x="16301" y="26017"/>
                    <a:pt x="16301" y="24089"/>
                    <a:pt x="14936" y="23340"/>
                  </a:cubicBezTo>
                  <a:cubicBezTo>
                    <a:pt x="18389" y="21359"/>
                    <a:pt x="16970" y="16087"/>
                    <a:pt x="12982" y="16113"/>
                  </a:cubicBezTo>
                  <a:cubicBezTo>
                    <a:pt x="12714" y="16113"/>
                    <a:pt x="12447" y="16140"/>
                    <a:pt x="12206" y="16194"/>
                  </a:cubicBezTo>
                  <a:cubicBezTo>
                    <a:pt x="12233" y="15899"/>
                    <a:pt x="12259" y="15605"/>
                    <a:pt x="12259" y="15310"/>
                  </a:cubicBezTo>
                  <a:cubicBezTo>
                    <a:pt x="12259" y="15069"/>
                    <a:pt x="12259" y="14829"/>
                    <a:pt x="12206" y="14588"/>
                  </a:cubicBezTo>
                  <a:cubicBezTo>
                    <a:pt x="16970" y="16381"/>
                    <a:pt x="22029" y="12875"/>
                    <a:pt x="22056" y="77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0"/>
            <p:cNvSpPr/>
            <p:nvPr/>
          </p:nvSpPr>
          <p:spPr>
            <a:xfrm>
              <a:off x="4599825" y="1647300"/>
              <a:ext cx="792275" cy="883275"/>
            </a:xfrm>
            <a:custGeom>
              <a:rect b="b" l="l" r="r" t="t"/>
              <a:pathLst>
                <a:path extrusionOk="0" h="35331" w="31691">
                  <a:moveTo>
                    <a:pt x="21520" y="27"/>
                  </a:moveTo>
                  <a:cubicBezTo>
                    <a:pt x="15578" y="0"/>
                    <a:pt x="11135" y="5487"/>
                    <a:pt x="12419" y="11295"/>
                  </a:cubicBezTo>
                  <a:cubicBezTo>
                    <a:pt x="8003" y="9770"/>
                    <a:pt x="3212" y="12072"/>
                    <a:pt x="1606" y="16461"/>
                  </a:cubicBezTo>
                  <a:cubicBezTo>
                    <a:pt x="0" y="20824"/>
                    <a:pt x="2222" y="25695"/>
                    <a:pt x="6558" y="27381"/>
                  </a:cubicBezTo>
                  <a:cubicBezTo>
                    <a:pt x="5139" y="29496"/>
                    <a:pt x="5942" y="32387"/>
                    <a:pt x="8244" y="33484"/>
                  </a:cubicBezTo>
                  <a:cubicBezTo>
                    <a:pt x="8351" y="35090"/>
                    <a:pt x="10626" y="35331"/>
                    <a:pt x="11081" y="33778"/>
                  </a:cubicBezTo>
                  <a:cubicBezTo>
                    <a:pt x="12982" y="33323"/>
                    <a:pt x="14320" y="31637"/>
                    <a:pt x="14320" y="29683"/>
                  </a:cubicBezTo>
                  <a:cubicBezTo>
                    <a:pt x="14320" y="28747"/>
                    <a:pt x="13999" y="27837"/>
                    <a:pt x="13437" y="27114"/>
                  </a:cubicBezTo>
                  <a:cubicBezTo>
                    <a:pt x="16381" y="25695"/>
                    <a:pt x="18281" y="22697"/>
                    <a:pt x="18281" y="19405"/>
                  </a:cubicBezTo>
                  <a:cubicBezTo>
                    <a:pt x="18281" y="18950"/>
                    <a:pt x="18228" y="18469"/>
                    <a:pt x="18147" y="17987"/>
                  </a:cubicBezTo>
                  <a:cubicBezTo>
                    <a:pt x="23554" y="20074"/>
                    <a:pt x="29549" y="16729"/>
                    <a:pt x="30620" y="11028"/>
                  </a:cubicBezTo>
                  <a:cubicBezTo>
                    <a:pt x="31691" y="5327"/>
                    <a:pt x="27328" y="54"/>
                    <a:pt x="21520" y="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0"/>
            <p:cNvSpPr/>
            <p:nvPr/>
          </p:nvSpPr>
          <p:spPr>
            <a:xfrm>
              <a:off x="8510275" y="3320800"/>
              <a:ext cx="113775" cy="60925"/>
            </a:xfrm>
            <a:custGeom>
              <a:rect b="b" l="l" r="r" t="t"/>
              <a:pathLst>
                <a:path extrusionOk="0" h="2437" w="4551">
                  <a:moveTo>
                    <a:pt x="1186" y="0"/>
                  </a:moveTo>
                  <a:cubicBezTo>
                    <a:pt x="537" y="0"/>
                    <a:pt x="1" y="552"/>
                    <a:pt x="1" y="1206"/>
                  </a:cubicBezTo>
                  <a:cubicBezTo>
                    <a:pt x="1" y="1901"/>
                    <a:pt x="563" y="2437"/>
                    <a:pt x="1232" y="2437"/>
                  </a:cubicBezTo>
                  <a:lnTo>
                    <a:pt x="3320" y="2437"/>
                  </a:lnTo>
                  <a:cubicBezTo>
                    <a:pt x="3989" y="2437"/>
                    <a:pt x="4551" y="1901"/>
                    <a:pt x="4551" y="1206"/>
                  </a:cubicBezTo>
                  <a:cubicBezTo>
                    <a:pt x="4551" y="552"/>
                    <a:pt x="4014" y="0"/>
                    <a:pt x="3365" y="0"/>
                  </a:cubicBezTo>
                  <a:cubicBezTo>
                    <a:pt x="3350" y="0"/>
                    <a:pt x="3335" y="0"/>
                    <a:pt x="3320" y="1"/>
                  </a:cubicBezTo>
                  <a:lnTo>
                    <a:pt x="1232" y="1"/>
                  </a:lnTo>
                  <a:cubicBezTo>
                    <a:pt x="1216" y="0"/>
                    <a:pt x="1201" y="0"/>
                    <a:pt x="1186" y="0"/>
                  </a:cubicBezTo>
                  <a:close/>
                </a:path>
              </a:pathLst>
            </a:custGeom>
            <a:solidFill>
              <a:srgbClr val="B0B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0"/>
            <p:cNvSpPr/>
            <p:nvPr/>
          </p:nvSpPr>
          <p:spPr>
            <a:xfrm>
              <a:off x="6984963" y="3341663"/>
              <a:ext cx="823075" cy="792225"/>
            </a:xfrm>
            <a:custGeom>
              <a:rect b="b" l="l" r="r" t="t"/>
              <a:pathLst>
                <a:path extrusionOk="0" h="31689" w="32923">
                  <a:moveTo>
                    <a:pt x="16462" y="1"/>
                  </a:moveTo>
                  <a:cubicBezTo>
                    <a:pt x="7468" y="1"/>
                    <a:pt x="135" y="7228"/>
                    <a:pt x="1" y="16221"/>
                  </a:cubicBezTo>
                  <a:cubicBezTo>
                    <a:pt x="1" y="22645"/>
                    <a:pt x="4337" y="27971"/>
                    <a:pt x="9315" y="31343"/>
                  </a:cubicBezTo>
                  <a:cubicBezTo>
                    <a:pt x="9577" y="31509"/>
                    <a:pt x="12928" y="31688"/>
                    <a:pt x="16409" y="31688"/>
                  </a:cubicBezTo>
                  <a:cubicBezTo>
                    <a:pt x="19686" y="31688"/>
                    <a:pt x="23078" y="31529"/>
                    <a:pt x="24117" y="31049"/>
                  </a:cubicBezTo>
                  <a:cubicBezTo>
                    <a:pt x="29657" y="28399"/>
                    <a:pt x="32923" y="22752"/>
                    <a:pt x="32923" y="16221"/>
                  </a:cubicBezTo>
                  <a:cubicBezTo>
                    <a:pt x="32789" y="7228"/>
                    <a:pt x="25455" y="1"/>
                    <a:pt x="164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0"/>
            <p:cNvSpPr/>
            <p:nvPr/>
          </p:nvSpPr>
          <p:spPr>
            <a:xfrm>
              <a:off x="7238900" y="2687800"/>
              <a:ext cx="263675" cy="713325"/>
            </a:xfrm>
            <a:custGeom>
              <a:rect b="b" l="l" r="r" t="t"/>
              <a:pathLst>
                <a:path extrusionOk="0" h="28533" w="10547">
                  <a:moveTo>
                    <a:pt x="1" y="1"/>
                  </a:moveTo>
                  <a:lnTo>
                    <a:pt x="1" y="28533"/>
                  </a:lnTo>
                  <a:lnTo>
                    <a:pt x="10547" y="28533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0"/>
            <p:cNvSpPr/>
            <p:nvPr/>
          </p:nvSpPr>
          <p:spPr>
            <a:xfrm>
              <a:off x="7198750" y="2620900"/>
              <a:ext cx="343975" cy="74300"/>
            </a:xfrm>
            <a:custGeom>
              <a:rect b="b" l="l" r="r" t="t"/>
              <a:pathLst>
                <a:path extrusionOk="0" h="2972" w="13759">
                  <a:moveTo>
                    <a:pt x="1473" y="0"/>
                  </a:moveTo>
                  <a:cubicBezTo>
                    <a:pt x="670" y="0"/>
                    <a:pt x="1" y="669"/>
                    <a:pt x="1" y="1499"/>
                  </a:cubicBezTo>
                  <a:cubicBezTo>
                    <a:pt x="1" y="2302"/>
                    <a:pt x="670" y="2971"/>
                    <a:pt x="1473" y="2971"/>
                  </a:cubicBezTo>
                  <a:lnTo>
                    <a:pt x="12286" y="2971"/>
                  </a:lnTo>
                  <a:cubicBezTo>
                    <a:pt x="13089" y="2971"/>
                    <a:pt x="13758" y="2302"/>
                    <a:pt x="13758" y="1499"/>
                  </a:cubicBezTo>
                  <a:cubicBezTo>
                    <a:pt x="13758" y="669"/>
                    <a:pt x="13089" y="0"/>
                    <a:pt x="12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0"/>
            <p:cNvSpPr/>
            <p:nvPr/>
          </p:nvSpPr>
          <p:spPr>
            <a:xfrm>
              <a:off x="8357050" y="3352900"/>
              <a:ext cx="420900" cy="769750"/>
            </a:xfrm>
            <a:custGeom>
              <a:rect b="b" l="l" r="r" t="t"/>
              <a:pathLst>
                <a:path extrusionOk="0" h="30790" w="16836">
                  <a:moveTo>
                    <a:pt x="5598" y="1"/>
                  </a:moveTo>
                  <a:cubicBezTo>
                    <a:pt x="4602" y="1"/>
                    <a:pt x="4594" y="1530"/>
                    <a:pt x="5574" y="1530"/>
                  </a:cubicBezTo>
                  <a:cubicBezTo>
                    <a:pt x="5598" y="1530"/>
                    <a:pt x="5623" y="1529"/>
                    <a:pt x="5648" y="1527"/>
                  </a:cubicBezTo>
                  <a:lnTo>
                    <a:pt x="5701" y="1527"/>
                  </a:lnTo>
                  <a:lnTo>
                    <a:pt x="5701" y="14884"/>
                  </a:lnTo>
                  <a:cubicBezTo>
                    <a:pt x="2302" y="16034"/>
                    <a:pt x="0" y="19246"/>
                    <a:pt x="0" y="22860"/>
                  </a:cubicBezTo>
                  <a:cubicBezTo>
                    <a:pt x="0" y="26125"/>
                    <a:pt x="2195" y="28882"/>
                    <a:pt x="4765" y="30595"/>
                  </a:cubicBezTo>
                  <a:cubicBezTo>
                    <a:pt x="4890" y="30692"/>
                    <a:pt x="6629" y="30789"/>
                    <a:pt x="8427" y="30789"/>
                  </a:cubicBezTo>
                  <a:cubicBezTo>
                    <a:pt x="10094" y="30789"/>
                    <a:pt x="11811" y="30706"/>
                    <a:pt x="12339" y="30461"/>
                  </a:cubicBezTo>
                  <a:cubicBezTo>
                    <a:pt x="15176" y="29096"/>
                    <a:pt x="16836" y="26205"/>
                    <a:pt x="16836" y="22860"/>
                  </a:cubicBezTo>
                  <a:cubicBezTo>
                    <a:pt x="16836" y="19246"/>
                    <a:pt x="14534" y="16034"/>
                    <a:pt x="11135" y="14884"/>
                  </a:cubicBezTo>
                  <a:lnTo>
                    <a:pt x="11135" y="1527"/>
                  </a:lnTo>
                  <a:lnTo>
                    <a:pt x="11188" y="1527"/>
                  </a:lnTo>
                  <a:cubicBezTo>
                    <a:pt x="11214" y="1529"/>
                    <a:pt x="11238" y="1530"/>
                    <a:pt x="11262" y="1530"/>
                  </a:cubicBezTo>
                  <a:cubicBezTo>
                    <a:pt x="12242" y="1530"/>
                    <a:pt x="12234" y="1"/>
                    <a:pt x="11239" y="1"/>
                  </a:cubicBezTo>
                  <a:cubicBezTo>
                    <a:pt x="11222" y="1"/>
                    <a:pt x="11205" y="1"/>
                    <a:pt x="11188" y="2"/>
                  </a:cubicBezTo>
                  <a:lnTo>
                    <a:pt x="5648" y="2"/>
                  </a:lnTo>
                  <a:cubicBezTo>
                    <a:pt x="5631" y="1"/>
                    <a:pt x="5614" y="1"/>
                    <a:pt x="5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0"/>
            <p:cNvSpPr/>
            <p:nvPr/>
          </p:nvSpPr>
          <p:spPr>
            <a:xfrm>
              <a:off x="5398100" y="3508850"/>
              <a:ext cx="471775" cy="608925"/>
            </a:xfrm>
            <a:custGeom>
              <a:rect b="b" l="l" r="r" t="t"/>
              <a:pathLst>
                <a:path extrusionOk="0" h="24357" w="18871">
                  <a:moveTo>
                    <a:pt x="1" y="0"/>
                  </a:moveTo>
                  <a:lnTo>
                    <a:pt x="1" y="24357"/>
                  </a:lnTo>
                  <a:lnTo>
                    <a:pt x="18870" y="24357"/>
                  </a:lnTo>
                  <a:lnTo>
                    <a:pt x="18870" y="0"/>
                  </a:ln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0"/>
            <p:cNvSpPr/>
            <p:nvPr/>
          </p:nvSpPr>
          <p:spPr>
            <a:xfrm>
              <a:off x="6363675" y="3320825"/>
              <a:ext cx="503875" cy="794275"/>
            </a:xfrm>
            <a:custGeom>
              <a:rect b="b" l="l" r="r" t="t"/>
              <a:pathLst>
                <a:path extrusionOk="0" h="31771" w="20155">
                  <a:moveTo>
                    <a:pt x="2383" y="0"/>
                  </a:moveTo>
                  <a:cubicBezTo>
                    <a:pt x="1071" y="0"/>
                    <a:pt x="0" y="1044"/>
                    <a:pt x="0" y="2355"/>
                  </a:cubicBezTo>
                  <a:lnTo>
                    <a:pt x="0" y="29389"/>
                  </a:lnTo>
                  <a:cubicBezTo>
                    <a:pt x="0" y="30700"/>
                    <a:pt x="1071" y="31771"/>
                    <a:pt x="2383" y="31771"/>
                  </a:cubicBezTo>
                  <a:lnTo>
                    <a:pt x="17746" y="31771"/>
                  </a:lnTo>
                  <a:cubicBezTo>
                    <a:pt x="19058" y="31771"/>
                    <a:pt x="20128" y="30700"/>
                    <a:pt x="20128" y="29389"/>
                  </a:cubicBezTo>
                  <a:lnTo>
                    <a:pt x="20155" y="2382"/>
                  </a:lnTo>
                  <a:cubicBezTo>
                    <a:pt x="20155" y="1071"/>
                    <a:pt x="19084" y="0"/>
                    <a:pt x="177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5805025" y="3390400"/>
              <a:ext cx="518525" cy="731250"/>
            </a:xfrm>
            <a:custGeom>
              <a:rect b="b" l="l" r="r" t="t"/>
              <a:pathLst>
                <a:path extrusionOk="0" h="29250" w="20741">
                  <a:moveTo>
                    <a:pt x="7331" y="1"/>
                  </a:moveTo>
                  <a:cubicBezTo>
                    <a:pt x="5886" y="27"/>
                    <a:pt x="5805" y="2142"/>
                    <a:pt x="7251" y="2276"/>
                  </a:cubicBezTo>
                  <a:lnTo>
                    <a:pt x="7304" y="8673"/>
                  </a:lnTo>
                  <a:cubicBezTo>
                    <a:pt x="7304" y="8673"/>
                    <a:pt x="3022" y="20369"/>
                    <a:pt x="1362" y="25080"/>
                  </a:cubicBezTo>
                  <a:cubicBezTo>
                    <a:pt x="1" y="28883"/>
                    <a:pt x="2582" y="29250"/>
                    <a:pt x="3627" y="29250"/>
                  </a:cubicBezTo>
                  <a:cubicBezTo>
                    <a:pt x="3877" y="29250"/>
                    <a:pt x="4039" y="29229"/>
                    <a:pt x="4039" y="29229"/>
                  </a:cubicBezTo>
                  <a:lnTo>
                    <a:pt x="16565" y="29229"/>
                  </a:lnTo>
                  <a:cubicBezTo>
                    <a:pt x="20740" y="29229"/>
                    <a:pt x="19268" y="24652"/>
                    <a:pt x="19268" y="24652"/>
                  </a:cubicBezTo>
                  <a:lnTo>
                    <a:pt x="14210" y="8807"/>
                  </a:lnTo>
                  <a:lnTo>
                    <a:pt x="14210" y="2276"/>
                  </a:lnTo>
                  <a:cubicBezTo>
                    <a:pt x="15601" y="2062"/>
                    <a:pt x="15468" y="27"/>
                    <a:pt x="1404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0"/>
            <p:cNvSpPr/>
            <p:nvPr/>
          </p:nvSpPr>
          <p:spPr>
            <a:xfrm>
              <a:off x="6084975" y="3371000"/>
              <a:ext cx="532325" cy="751375"/>
            </a:xfrm>
            <a:custGeom>
              <a:rect b="b" l="l" r="r" t="t"/>
              <a:pathLst>
                <a:path extrusionOk="0" h="30055" w="21293">
                  <a:moveTo>
                    <a:pt x="7508" y="1"/>
                  </a:moveTo>
                  <a:cubicBezTo>
                    <a:pt x="6090" y="81"/>
                    <a:pt x="6009" y="2142"/>
                    <a:pt x="7401" y="2356"/>
                  </a:cubicBezTo>
                  <a:lnTo>
                    <a:pt x="7482" y="8913"/>
                  </a:lnTo>
                  <a:cubicBezTo>
                    <a:pt x="7482" y="8913"/>
                    <a:pt x="3092" y="20904"/>
                    <a:pt x="1379" y="25776"/>
                  </a:cubicBezTo>
                  <a:cubicBezTo>
                    <a:pt x="1" y="29673"/>
                    <a:pt x="2624" y="30054"/>
                    <a:pt x="3703" y="30054"/>
                  </a:cubicBezTo>
                  <a:cubicBezTo>
                    <a:pt x="3965" y="30054"/>
                    <a:pt x="4136" y="30032"/>
                    <a:pt x="4136" y="30032"/>
                  </a:cubicBezTo>
                  <a:lnTo>
                    <a:pt x="17010" y="30032"/>
                  </a:lnTo>
                  <a:cubicBezTo>
                    <a:pt x="21293" y="30005"/>
                    <a:pt x="19767" y="25294"/>
                    <a:pt x="19767" y="25294"/>
                  </a:cubicBezTo>
                  <a:lnTo>
                    <a:pt x="14574" y="9047"/>
                  </a:lnTo>
                  <a:lnTo>
                    <a:pt x="14574" y="2356"/>
                  </a:lnTo>
                  <a:cubicBezTo>
                    <a:pt x="16020" y="2115"/>
                    <a:pt x="15859" y="27"/>
                    <a:pt x="14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6170300" y="3677475"/>
              <a:ext cx="380100" cy="414875"/>
            </a:xfrm>
            <a:custGeom>
              <a:rect b="b" l="l" r="r" t="t"/>
              <a:pathLst>
                <a:path extrusionOk="0" h="16595" w="15204">
                  <a:moveTo>
                    <a:pt x="5273" y="0"/>
                  </a:moveTo>
                  <a:lnTo>
                    <a:pt x="2275" y="9422"/>
                  </a:lnTo>
                  <a:lnTo>
                    <a:pt x="803" y="14025"/>
                  </a:lnTo>
                  <a:cubicBezTo>
                    <a:pt x="803" y="14025"/>
                    <a:pt x="0" y="16595"/>
                    <a:pt x="2570" y="16595"/>
                  </a:cubicBezTo>
                  <a:lnTo>
                    <a:pt x="13410" y="16595"/>
                  </a:lnTo>
                  <a:cubicBezTo>
                    <a:pt x="13410" y="16595"/>
                    <a:pt x="15203" y="16515"/>
                    <a:pt x="14480" y="13758"/>
                  </a:cubicBezTo>
                  <a:cubicBezTo>
                    <a:pt x="14239" y="12901"/>
                    <a:pt x="13731" y="11269"/>
                    <a:pt x="13142" y="9422"/>
                  </a:cubicBezTo>
                  <a:cubicBezTo>
                    <a:pt x="11804" y="5273"/>
                    <a:pt x="10011" y="54"/>
                    <a:pt x="10011" y="54"/>
                  </a:cubicBezTo>
                  <a:lnTo>
                    <a:pt x="5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5819825" y="3204375"/>
              <a:ext cx="649600" cy="918125"/>
            </a:xfrm>
            <a:custGeom>
              <a:rect b="b" l="l" r="r" t="t"/>
              <a:pathLst>
                <a:path extrusionOk="0" h="36725" w="25984">
                  <a:moveTo>
                    <a:pt x="9175" y="1"/>
                  </a:moveTo>
                  <a:cubicBezTo>
                    <a:pt x="7355" y="28"/>
                    <a:pt x="7247" y="2704"/>
                    <a:pt x="9068" y="2865"/>
                  </a:cubicBezTo>
                  <a:lnTo>
                    <a:pt x="9121" y="10894"/>
                  </a:lnTo>
                  <a:cubicBezTo>
                    <a:pt x="9121" y="10894"/>
                    <a:pt x="3768" y="25562"/>
                    <a:pt x="1680" y="31477"/>
                  </a:cubicBezTo>
                  <a:cubicBezTo>
                    <a:pt x="1" y="36257"/>
                    <a:pt x="3205" y="36724"/>
                    <a:pt x="4523" y="36724"/>
                  </a:cubicBezTo>
                  <a:cubicBezTo>
                    <a:pt x="4844" y="36724"/>
                    <a:pt x="5053" y="36697"/>
                    <a:pt x="5053" y="36697"/>
                  </a:cubicBezTo>
                  <a:lnTo>
                    <a:pt x="20764" y="36697"/>
                  </a:lnTo>
                  <a:cubicBezTo>
                    <a:pt x="25983" y="36670"/>
                    <a:pt x="24137" y="30915"/>
                    <a:pt x="24137" y="30915"/>
                  </a:cubicBezTo>
                  <a:lnTo>
                    <a:pt x="17793" y="11055"/>
                  </a:lnTo>
                  <a:lnTo>
                    <a:pt x="17793" y="2865"/>
                  </a:lnTo>
                  <a:cubicBezTo>
                    <a:pt x="19560" y="2624"/>
                    <a:pt x="19399" y="1"/>
                    <a:pt x="1760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5924050" y="3579100"/>
              <a:ext cx="463725" cy="505900"/>
            </a:xfrm>
            <a:custGeom>
              <a:rect b="b" l="l" r="r" t="t"/>
              <a:pathLst>
                <a:path extrusionOk="0" h="20236" w="18549">
                  <a:moveTo>
                    <a:pt x="6424" y="1"/>
                  </a:moveTo>
                  <a:lnTo>
                    <a:pt x="2784" y="11483"/>
                  </a:lnTo>
                  <a:lnTo>
                    <a:pt x="964" y="17131"/>
                  </a:lnTo>
                  <a:cubicBezTo>
                    <a:pt x="964" y="17131"/>
                    <a:pt x="0" y="20235"/>
                    <a:pt x="3132" y="20235"/>
                  </a:cubicBezTo>
                  <a:lnTo>
                    <a:pt x="16381" y="20235"/>
                  </a:lnTo>
                  <a:cubicBezTo>
                    <a:pt x="16381" y="20235"/>
                    <a:pt x="18549" y="20155"/>
                    <a:pt x="17666" y="16809"/>
                  </a:cubicBezTo>
                  <a:cubicBezTo>
                    <a:pt x="17398" y="15766"/>
                    <a:pt x="16756" y="13758"/>
                    <a:pt x="16033" y="11483"/>
                  </a:cubicBezTo>
                  <a:cubicBezTo>
                    <a:pt x="14374" y="6424"/>
                    <a:pt x="12206" y="81"/>
                    <a:pt x="12206" y="81"/>
                  </a:cubicBezTo>
                  <a:lnTo>
                    <a:pt x="64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8090725" y="3085950"/>
              <a:ext cx="169325" cy="52225"/>
            </a:xfrm>
            <a:custGeom>
              <a:rect b="b" l="l" r="r" t="t"/>
              <a:pathLst>
                <a:path extrusionOk="0" h="2089" w="6773">
                  <a:moveTo>
                    <a:pt x="1" y="0"/>
                  </a:moveTo>
                  <a:lnTo>
                    <a:pt x="1" y="803"/>
                  </a:lnTo>
                  <a:lnTo>
                    <a:pt x="1232" y="803"/>
                  </a:lnTo>
                  <a:lnTo>
                    <a:pt x="1232" y="2088"/>
                  </a:lnTo>
                  <a:lnTo>
                    <a:pt x="5541" y="2088"/>
                  </a:lnTo>
                  <a:lnTo>
                    <a:pt x="5541" y="803"/>
                  </a:lnTo>
                  <a:lnTo>
                    <a:pt x="6772" y="803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5068875" y="3234500"/>
              <a:ext cx="773550" cy="881275"/>
            </a:xfrm>
            <a:custGeom>
              <a:rect b="b" l="l" r="r" t="t"/>
              <a:pathLst>
                <a:path extrusionOk="0" h="35251" w="30942">
                  <a:moveTo>
                    <a:pt x="1" y="0"/>
                  </a:moveTo>
                  <a:cubicBezTo>
                    <a:pt x="1232" y="803"/>
                    <a:pt x="4203" y="3105"/>
                    <a:pt x="4203" y="6879"/>
                  </a:cubicBezTo>
                  <a:lnTo>
                    <a:pt x="4203" y="35251"/>
                  </a:lnTo>
                  <a:lnTo>
                    <a:pt x="28265" y="35251"/>
                  </a:lnTo>
                  <a:lnTo>
                    <a:pt x="28265" y="6745"/>
                  </a:lnTo>
                  <a:cubicBezTo>
                    <a:pt x="28265" y="6719"/>
                    <a:pt x="27891" y="2650"/>
                    <a:pt x="30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6735725" y="3041125"/>
              <a:ext cx="52200" cy="168625"/>
            </a:xfrm>
            <a:custGeom>
              <a:rect b="b" l="l" r="r" t="t"/>
              <a:pathLst>
                <a:path extrusionOk="0" h="6745" w="2088">
                  <a:moveTo>
                    <a:pt x="0" y="0"/>
                  </a:moveTo>
                  <a:lnTo>
                    <a:pt x="0" y="6745"/>
                  </a:lnTo>
                  <a:lnTo>
                    <a:pt x="830" y="6745"/>
                  </a:lnTo>
                  <a:lnTo>
                    <a:pt x="830" y="5541"/>
                  </a:lnTo>
                  <a:lnTo>
                    <a:pt x="2088" y="5541"/>
                  </a:lnTo>
                  <a:lnTo>
                    <a:pt x="2088" y="1231"/>
                  </a:lnTo>
                  <a:lnTo>
                    <a:pt x="830" y="1231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B0B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6515575" y="2675775"/>
              <a:ext cx="735400" cy="1454725"/>
            </a:xfrm>
            <a:custGeom>
              <a:rect b="b" l="l" r="r" t="t"/>
              <a:pathLst>
                <a:path extrusionOk="0" h="58189" w="29416">
                  <a:moveTo>
                    <a:pt x="19432" y="30111"/>
                  </a:moveTo>
                  <a:lnTo>
                    <a:pt x="19432" y="0"/>
                  </a:lnTo>
                  <a:lnTo>
                    <a:pt x="9984" y="0"/>
                  </a:lnTo>
                  <a:lnTo>
                    <a:pt x="9984" y="30111"/>
                  </a:lnTo>
                  <a:cubicBezTo>
                    <a:pt x="4015" y="32119"/>
                    <a:pt x="0" y="37713"/>
                    <a:pt x="0" y="44003"/>
                  </a:cubicBezTo>
                  <a:cubicBezTo>
                    <a:pt x="0" y="49757"/>
                    <a:pt x="3854" y="54548"/>
                    <a:pt x="8324" y="57546"/>
                  </a:cubicBezTo>
                  <a:cubicBezTo>
                    <a:pt x="8753" y="57841"/>
                    <a:pt x="19646" y="58189"/>
                    <a:pt x="21547" y="57305"/>
                  </a:cubicBezTo>
                  <a:cubicBezTo>
                    <a:pt x="26525" y="54923"/>
                    <a:pt x="29416" y="49864"/>
                    <a:pt x="29416" y="44003"/>
                  </a:cubicBezTo>
                  <a:cubicBezTo>
                    <a:pt x="29416" y="37713"/>
                    <a:pt x="25401" y="32119"/>
                    <a:pt x="19432" y="301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6765150" y="2566700"/>
              <a:ext cx="236250" cy="101050"/>
            </a:xfrm>
            <a:custGeom>
              <a:rect b="b" l="l" r="r" t="t"/>
              <a:pathLst>
                <a:path extrusionOk="0" h="4042" w="9450">
                  <a:moveTo>
                    <a:pt x="1" y="0"/>
                  </a:moveTo>
                  <a:lnTo>
                    <a:pt x="1" y="4042"/>
                  </a:lnTo>
                  <a:lnTo>
                    <a:pt x="9449" y="4042"/>
                  </a:lnTo>
                  <a:lnTo>
                    <a:pt x="9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6570429" y="3792550"/>
              <a:ext cx="640375" cy="289775"/>
            </a:xfrm>
            <a:custGeom>
              <a:rect b="b" l="l" r="r" t="t"/>
              <a:pathLst>
                <a:path extrusionOk="0" h="11591" w="25615">
                  <a:moveTo>
                    <a:pt x="0" y="1"/>
                  </a:moveTo>
                  <a:cubicBezTo>
                    <a:pt x="0" y="6398"/>
                    <a:pt x="5728" y="11590"/>
                    <a:pt x="12794" y="11590"/>
                  </a:cubicBezTo>
                  <a:cubicBezTo>
                    <a:pt x="19860" y="11590"/>
                    <a:pt x="25615" y="6398"/>
                    <a:pt x="25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4891164" y="3471375"/>
              <a:ext cx="659800" cy="653100"/>
            </a:xfrm>
            <a:custGeom>
              <a:rect b="b" l="l" r="r" t="t"/>
              <a:pathLst>
                <a:path extrusionOk="0" h="26124" w="26392">
                  <a:moveTo>
                    <a:pt x="1" y="0"/>
                  </a:moveTo>
                  <a:lnTo>
                    <a:pt x="1" y="23768"/>
                  </a:lnTo>
                  <a:cubicBezTo>
                    <a:pt x="1" y="25080"/>
                    <a:pt x="1045" y="26124"/>
                    <a:pt x="2383" y="26124"/>
                  </a:cubicBezTo>
                  <a:lnTo>
                    <a:pt x="20129" y="26124"/>
                  </a:lnTo>
                  <a:cubicBezTo>
                    <a:pt x="21440" y="26124"/>
                    <a:pt x="22511" y="25080"/>
                    <a:pt x="22511" y="23768"/>
                  </a:cubicBezTo>
                  <a:lnTo>
                    <a:pt x="22511" y="4470"/>
                  </a:lnTo>
                  <a:lnTo>
                    <a:pt x="263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0"/>
            <p:cNvSpPr/>
            <p:nvPr/>
          </p:nvSpPr>
          <p:spPr>
            <a:xfrm>
              <a:off x="4934400" y="3746400"/>
              <a:ext cx="479125" cy="331900"/>
            </a:xfrm>
            <a:custGeom>
              <a:rect b="b" l="l" r="r" t="t"/>
              <a:pathLst>
                <a:path extrusionOk="0" h="13276" w="19165">
                  <a:moveTo>
                    <a:pt x="0" y="0"/>
                  </a:moveTo>
                  <a:lnTo>
                    <a:pt x="0" y="10894"/>
                  </a:lnTo>
                  <a:cubicBezTo>
                    <a:pt x="0" y="12205"/>
                    <a:pt x="1071" y="13276"/>
                    <a:pt x="2382" y="13276"/>
                  </a:cubicBezTo>
                  <a:lnTo>
                    <a:pt x="16782" y="13276"/>
                  </a:lnTo>
                  <a:cubicBezTo>
                    <a:pt x="18094" y="13276"/>
                    <a:pt x="19137" y="12205"/>
                    <a:pt x="19164" y="10894"/>
                  </a:cubicBezTo>
                  <a:lnTo>
                    <a:pt x="191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7849175" y="3148625"/>
              <a:ext cx="651100" cy="973950"/>
            </a:xfrm>
            <a:custGeom>
              <a:rect b="b" l="l" r="r" t="t"/>
              <a:pathLst>
                <a:path extrusionOk="0" h="38958" w="26044">
                  <a:moveTo>
                    <a:pt x="8583" y="0"/>
                  </a:moveTo>
                  <a:cubicBezTo>
                    <a:pt x="7062" y="0"/>
                    <a:pt x="7069" y="2372"/>
                    <a:pt x="8606" y="2372"/>
                  </a:cubicBezTo>
                  <a:cubicBezTo>
                    <a:pt x="8654" y="2372"/>
                    <a:pt x="8702" y="2369"/>
                    <a:pt x="8753" y="2365"/>
                  </a:cubicBezTo>
                  <a:lnTo>
                    <a:pt x="8833" y="2365"/>
                  </a:lnTo>
                  <a:lnTo>
                    <a:pt x="8833" y="14382"/>
                  </a:lnTo>
                  <a:cubicBezTo>
                    <a:pt x="3560" y="16149"/>
                    <a:pt x="0" y="21101"/>
                    <a:pt x="0" y="26695"/>
                  </a:cubicBezTo>
                  <a:cubicBezTo>
                    <a:pt x="0" y="31780"/>
                    <a:pt x="3426" y="36009"/>
                    <a:pt x="7361" y="38686"/>
                  </a:cubicBezTo>
                  <a:cubicBezTo>
                    <a:pt x="7569" y="38811"/>
                    <a:pt x="10263" y="38957"/>
                    <a:pt x="13043" y="38957"/>
                  </a:cubicBezTo>
                  <a:cubicBezTo>
                    <a:pt x="15621" y="38957"/>
                    <a:pt x="18273" y="38831"/>
                    <a:pt x="19084" y="38445"/>
                  </a:cubicBezTo>
                  <a:cubicBezTo>
                    <a:pt x="23474" y="36357"/>
                    <a:pt x="26043" y="31860"/>
                    <a:pt x="26043" y="26695"/>
                  </a:cubicBezTo>
                  <a:cubicBezTo>
                    <a:pt x="26043" y="21127"/>
                    <a:pt x="22483" y="16176"/>
                    <a:pt x="17210" y="14382"/>
                  </a:cubicBezTo>
                  <a:lnTo>
                    <a:pt x="17210" y="2365"/>
                  </a:lnTo>
                  <a:lnTo>
                    <a:pt x="17318" y="2365"/>
                  </a:lnTo>
                  <a:cubicBezTo>
                    <a:pt x="17350" y="2367"/>
                    <a:pt x="17382" y="2368"/>
                    <a:pt x="17413" y="2368"/>
                  </a:cubicBezTo>
                  <a:cubicBezTo>
                    <a:pt x="18067" y="2368"/>
                    <a:pt x="18602" y="1851"/>
                    <a:pt x="18602" y="1187"/>
                  </a:cubicBezTo>
                  <a:cubicBezTo>
                    <a:pt x="18602" y="536"/>
                    <a:pt x="18087" y="2"/>
                    <a:pt x="17450" y="2"/>
                  </a:cubicBezTo>
                  <a:cubicBezTo>
                    <a:pt x="17406" y="2"/>
                    <a:pt x="17362" y="4"/>
                    <a:pt x="17318" y="9"/>
                  </a:cubicBezTo>
                  <a:lnTo>
                    <a:pt x="8753" y="9"/>
                  </a:lnTo>
                  <a:cubicBezTo>
                    <a:pt x="8694" y="3"/>
                    <a:pt x="8638" y="0"/>
                    <a:pt x="8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7925450" y="3846100"/>
              <a:ext cx="507225" cy="229525"/>
            </a:xfrm>
            <a:custGeom>
              <a:rect b="b" l="l" r="r" t="t"/>
              <a:pathLst>
                <a:path extrusionOk="0" h="9181" w="20289">
                  <a:moveTo>
                    <a:pt x="0" y="0"/>
                  </a:moveTo>
                  <a:cubicBezTo>
                    <a:pt x="0" y="5059"/>
                    <a:pt x="4524" y="9181"/>
                    <a:pt x="10145" y="9181"/>
                  </a:cubicBezTo>
                  <a:cubicBezTo>
                    <a:pt x="15739" y="9181"/>
                    <a:pt x="20289" y="5059"/>
                    <a:pt x="20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4823975" y="3726325"/>
              <a:ext cx="63600" cy="182700"/>
            </a:xfrm>
            <a:custGeom>
              <a:rect b="b" l="l" r="r" t="t"/>
              <a:pathLst>
                <a:path extrusionOk="0" h="7308" w="2544">
                  <a:moveTo>
                    <a:pt x="1" y="0"/>
                  </a:moveTo>
                  <a:lnTo>
                    <a:pt x="1" y="7307"/>
                  </a:lnTo>
                  <a:lnTo>
                    <a:pt x="2543" y="7307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5360475" y="2946025"/>
              <a:ext cx="832375" cy="1175350"/>
            </a:xfrm>
            <a:custGeom>
              <a:rect b="b" l="l" r="r" t="t"/>
              <a:pathLst>
                <a:path extrusionOk="0" h="47014" w="33295">
                  <a:moveTo>
                    <a:pt x="22646" y="1"/>
                  </a:moveTo>
                  <a:cubicBezTo>
                    <a:pt x="22612" y="1"/>
                    <a:pt x="22578" y="2"/>
                    <a:pt x="22543" y="3"/>
                  </a:cubicBezTo>
                  <a:lnTo>
                    <a:pt x="11757" y="3"/>
                  </a:lnTo>
                  <a:cubicBezTo>
                    <a:pt x="9401" y="30"/>
                    <a:pt x="9268" y="3483"/>
                    <a:pt x="11623" y="3697"/>
                  </a:cubicBezTo>
                  <a:lnTo>
                    <a:pt x="11703" y="13975"/>
                  </a:lnTo>
                  <a:cubicBezTo>
                    <a:pt x="11703" y="13975"/>
                    <a:pt x="4825" y="32738"/>
                    <a:pt x="2148" y="40312"/>
                  </a:cubicBezTo>
                  <a:cubicBezTo>
                    <a:pt x="1" y="46411"/>
                    <a:pt x="4072" y="47014"/>
                    <a:pt x="5767" y="47014"/>
                  </a:cubicBezTo>
                  <a:cubicBezTo>
                    <a:pt x="6184" y="47014"/>
                    <a:pt x="6457" y="46977"/>
                    <a:pt x="6457" y="46977"/>
                  </a:cubicBezTo>
                  <a:lnTo>
                    <a:pt x="26612" y="46977"/>
                  </a:lnTo>
                  <a:cubicBezTo>
                    <a:pt x="26624" y="46977"/>
                    <a:pt x="26636" y="46977"/>
                    <a:pt x="26648" y="46977"/>
                  </a:cubicBezTo>
                  <a:cubicBezTo>
                    <a:pt x="33295" y="46977"/>
                    <a:pt x="30921" y="39616"/>
                    <a:pt x="30921" y="39616"/>
                  </a:cubicBezTo>
                  <a:lnTo>
                    <a:pt x="22811" y="14189"/>
                  </a:lnTo>
                  <a:lnTo>
                    <a:pt x="22811" y="3697"/>
                  </a:lnTo>
                  <a:cubicBezTo>
                    <a:pt x="23828" y="3617"/>
                    <a:pt x="24604" y="2733"/>
                    <a:pt x="24524" y="1716"/>
                  </a:cubicBezTo>
                  <a:cubicBezTo>
                    <a:pt x="24446" y="734"/>
                    <a:pt x="23619" y="1"/>
                    <a:pt x="22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5675186" y="2871211"/>
              <a:ext cx="233550" cy="71625"/>
            </a:xfrm>
            <a:custGeom>
              <a:rect b="b" l="l" r="r" t="t"/>
              <a:pathLst>
                <a:path extrusionOk="0" h="2865" w="9342">
                  <a:moveTo>
                    <a:pt x="1" y="1"/>
                  </a:moveTo>
                  <a:lnTo>
                    <a:pt x="1" y="1125"/>
                  </a:lnTo>
                  <a:lnTo>
                    <a:pt x="1687" y="1125"/>
                  </a:lnTo>
                  <a:lnTo>
                    <a:pt x="1687" y="2864"/>
                  </a:lnTo>
                  <a:lnTo>
                    <a:pt x="7655" y="2864"/>
                  </a:lnTo>
                  <a:lnTo>
                    <a:pt x="7655" y="1125"/>
                  </a:lnTo>
                  <a:lnTo>
                    <a:pt x="9342" y="1125"/>
                  </a:lnTo>
                  <a:lnTo>
                    <a:pt x="9342" y="1"/>
                  </a:lnTo>
                  <a:close/>
                </a:path>
              </a:pathLst>
            </a:custGeom>
            <a:solidFill>
              <a:srgbClr val="DDA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5582775" y="3425875"/>
              <a:ext cx="424275" cy="368050"/>
            </a:xfrm>
            <a:custGeom>
              <a:rect b="b" l="l" r="r" t="t"/>
              <a:pathLst>
                <a:path extrusionOk="0" h="14722" w="16971">
                  <a:moveTo>
                    <a:pt x="4685" y="0"/>
                  </a:moveTo>
                  <a:lnTo>
                    <a:pt x="1" y="14721"/>
                  </a:lnTo>
                  <a:lnTo>
                    <a:pt x="16970" y="14721"/>
                  </a:lnTo>
                  <a:cubicBezTo>
                    <a:pt x="14883" y="8271"/>
                    <a:pt x="12099" y="107"/>
                    <a:pt x="12099" y="107"/>
                  </a:cubicBezTo>
                  <a:lnTo>
                    <a:pt x="46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5494450" y="3794575"/>
              <a:ext cx="593550" cy="280375"/>
            </a:xfrm>
            <a:custGeom>
              <a:rect b="b" l="l" r="r" t="t"/>
              <a:pathLst>
                <a:path extrusionOk="0" h="11215" w="23742">
                  <a:moveTo>
                    <a:pt x="3534" y="0"/>
                  </a:moveTo>
                  <a:lnTo>
                    <a:pt x="1232" y="7227"/>
                  </a:lnTo>
                  <a:cubicBezTo>
                    <a:pt x="1232" y="7227"/>
                    <a:pt x="1" y="11215"/>
                    <a:pt x="4016" y="11215"/>
                  </a:cubicBezTo>
                  <a:lnTo>
                    <a:pt x="20985" y="11215"/>
                  </a:lnTo>
                  <a:cubicBezTo>
                    <a:pt x="20985" y="11215"/>
                    <a:pt x="23742" y="11108"/>
                    <a:pt x="22618" y="6825"/>
                  </a:cubicBezTo>
                  <a:cubicBezTo>
                    <a:pt x="22270" y="5487"/>
                    <a:pt x="21467" y="2891"/>
                    <a:pt x="20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8966150" y="3204375"/>
              <a:ext cx="650250" cy="918125"/>
            </a:xfrm>
            <a:custGeom>
              <a:rect b="b" l="l" r="r" t="t"/>
              <a:pathLst>
                <a:path extrusionOk="0" h="36725" w="26010">
                  <a:moveTo>
                    <a:pt x="9200" y="1"/>
                  </a:moveTo>
                  <a:cubicBezTo>
                    <a:pt x="7380" y="28"/>
                    <a:pt x="7273" y="2704"/>
                    <a:pt x="9067" y="2865"/>
                  </a:cubicBezTo>
                  <a:lnTo>
                    <a:pt x="9147" y="10894"/>
                  </a:lnTo>
                  <a:cubicBezTo>
                    <a:pt x="9147" y="10894"/>
                    <a:pt x="3767" y="25562"/>
                    <a:pt x="1679" y="31477"/>
                  </a:cubicBezTo>
                  <a:cubicBezTo>
                    <a:pt x="0" y="36257"/>
                    <a:pt x="3204" y="36724"/>
                    <a:pt x="4522" y="36724"/>
                  </a:cubicBezTo>
                  <a:cubicBezTo>
                    <a:pt x="4843" y="36724"/>
                    <a:pt x="5052" y="36697"/>
                    <a:pt x="5052" y="36697"/>
                  </a:cubicBezTo>
                  <a:lnTo>
                    <a:pt x="20790" y="36697"/>
                  </a:lnTo>
                  <a:cubicBezTo>
                    <a:pt x="26009" y="36670"/>
                    <a:pt x="24162" y="30915"/>
                    <a:pt x="24162" y="30915"/>
                  </a:cubicBezTo>
                  <a:lnTo>
                    <a:pt x="17792" y="11055"/>
                  </a:lnTo>
                  <a:lnTo>
                    <a:pt x="17792" y="2865"/>
                  </a:lnTo>
                  <a:cubicBezTo>
                    <a:pt x="19585" y="2624"/>
                    <a:pt x="19398" y="1"/>
                    <a:pt x="17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9063000" y="3566400"/>
              <a:ext cx="463725" cy="505875"/>
            </a:xfrm>
            <a:custGeom>
              <a:rect b="b" l="l" r="r" t="t"/>
              <a:pathLst>
                <a:path extrusionOk="0" h="20235" w="18549">
                  <a:moveTo>
                    <a:pt x="6424" y="0"/>
                  </a:moveTo>
                  <a:lnTo>
                    <a:pt x="2757" y="11483"/>
                  </a:lnTo>
                  <a:lnTo>
                    <a:pt x="964" y="17130"/>
                  </a:lnTo>
                  <a:cubicBezTo>
                    <a:pt x="964" y="17130"/>
                    <a:pt x="0" y="20235"/>
                    <a:pt x="3132" y="20235"/>
                  </a:cubicBezTo>
                  <a:lnTo>
                    <a:pt x="16381" y="20235"/>
                  </a:lnTo>
                  <a:cubicBezTo>
                    <a:pt x="16381" y="20235"/>
                    <a:pt x="18549" y="20181"/>
                    <a:pt x="17665" y="16809"/>
                  </a:cubicBezTo>
                  <a:cubicBezTo>
                    <a:pt x="17371" y="15765"/>
                    <a:pt x="16755" y="13758"/>
                    <a:pt x="16006" y="11483"/>
                  </a:cubicBezTo>
                  <a:cubicBezTo>
                    <a:pt x="14373" y="6424"/>
                    <a:pt x="12205" y="80"/>
                    <a:pt x="12205" y="80"/>
                  </a:cubicBezTo>
                  <a:lnTo>
                    <a:pt x="64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9297850" y="3567050"/>
              <a:ext cx="228875" cy="505225"/>
            </a:xfrm>
            <a:custGeom>
              <a:rect b="b" l="l" r="r" t="t"/>
              <a:pathLst>
                <a:path extrusionOk="0" h="20209" w="9155">
                  <a:moveTo>
                    <a:pt x="8271" y="16783"/>
                  </a:moveTo>
                  <a:cubicBezTo>
                    <a:pt x="7977" y="15739"/>
                    <a:pt x="7361" y="13732"/>
                    <a:pt x="6612" y="11457"/>
                  </a:cubicBezTo>
                  <a:cubicBezTo>
                    <a:pt x="4979" y="6398"/>
                    <a:pt x="2811" y="54"/>
                    <a:pt x="2811" y="54"/>
                  </a:cubicBezTo>
                  <a:lnTo>
                    <a:pt x="1" y="1"/>
                  </a:lnTo>
                  <a:lnTo>
                    <a:pt x="1" y="20209"/>
                  </a:lnTo>
                  <a:lnTo>
                    <a:pt x="6987" y="20209"/>
                  </a:lnTo>
                  <a:cubicBezTo>
                    <a:pt x="6987" y="20209"/>
                    <a:pt x="9155" y="20155"/>
                    <a:pt x="8271" y="16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7748125" y="3286025"/>
              <a:ext cx="157275" cy="48200"/>
            </a:xfrm>
            <a:custGeom>
              <a:rect b="b" l="l" r="r" t="t"/>
              <a:pathLst>
                <a:path extrusionOk="0" h="1928" w="6291">
                  <a:moveTo>
                    <a:pt x="1" y="0"/>
                  </a:moveTo>
                  <a:lnTo>
                    <a:pt x="1" y="776"/>
                  </a:lnTo>
                  <a:lnTo>
                    <a:pt x="1151" y="776"/>
                  </a:lnTo>
                  <a:lnTo>
                    <a:pt x="1151" y="1927"/>
                  </a:lnTo>
                  <a:lnTo>
                    <a:pt x="5166" y="1927"/>
                  </a:lnTo>
                  <a:lnTo>
                    <a:pt x="5166" y="776"/>
                  </a:lnTo>
                  <a:lnTo>
                    <a:pt x="6290" y="776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7546050" y="3331525"/>
              <a:ext cx="560100" cy="790850"/>
            </a:xfrm>
            <a:custGeom>
              <a:rect b="b" l="l" r="r" t="t"/>
              <a:pathLst>
                <a:path extrusionOk="0" h="31634" w="22404">
                  <a:moveTo>
                    <a:pt x="15203" y="0"/>
                  </a:moveTo>
                  <a:cubicBezTo>
                    <a:pt x="15194" y="0"/>
                    <a:pt x="15185" y="0"/>
                    <a:pt x="15176" y="0"/>
                  </a:cubicBezTo>
                  <a:lnTo>
                    <a:pt x="7923" y="0"/>
                  </a:lnTo>
                  <a:cubicBezTo>
                    <a:pt x="6317" y="0"/>
                    <a:pt x="6210" y="2356"/>
                    <a:pt x="7816" y="2463"/>
                  </a:cubicBezTo>
                  <a:lnTo>
                    <a:pt x="7869" y="9395"/>
                  </a:lnTo>
                  <a:cubicBezTo>
                    <a:pt x="7869" y="9395"/>
                    <a:pt x="3239" y="22002"/>
                    <a:pt x="1446" y="27114"/>
                  </a:cubicBezTo>
                  <a:cubicBezTo>
                    <a:pt x="0" y="31234"/>
                    <a:pt x="2780" y="31634"/>
                    <a:pt x="3913" y="31634"/>
                  </a:cubicBezTo>
                  <a:cubicBezTo>
                    <a:pt x="4186" y="31634"/>
                    <a:pt x="4363" y="31611"/>
                    <a:pt x="4363" y="31611"/>
                  </a:cubicBezTo>
                  <a:lnTo>
                    <a:pt x="17907" y="31611"/>
                  </a:lnTo>
                  <a:cubicBezTo>
                    <a:pt x="22403" y="31584"/>
                    <a:pt x="20797" y="26632"/>
                    <a:pt x="20797" y="26632"/>
                  </a:cubicBezTo>
                  <a:lnTo>
                    <a:pt x="15337" y="9529"/>
                  </a:lnTo>
                  <a:lnTo>
                    <a:pt x="15337" y="2463"/>
                  </a:lnTo>
                  <a:cubicBezTo>
                    <a:pt x="16880" y="2277"/>
                    <a:pt x="16731" y="0"/>
                    <a:pt x="15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7636375" y="3654050"/>
              <a:ext cx="399500" cy="436300"/>
            </a:xfrm>
            <a:custGeom>
              <a:rect b="b" l="l" r="r" t="t"/>
              <a:pathLst>
                <a:path extrusionOk="0" h="17452" w="15980">
                  <a:moveTo>
                    <a:pt x="5541" y="0"/>
                  </a:moveTo>
                  <a:lnTo>
                    <a:pt x="2383" y="9904"/>
                  </a:lnTo>
                  <a:lnTo>
                    <a:pt x="830" y="14775"/>
                  </a:lnTo>
                  <a:cubicBezTo>
                    <a:pt x="830" y="14775"/>
                    <a:pt x="1" y="17452"/>
                    <a:pt x="2704" y="17452"/>
                  </a:cubicBezTo>
                  <a:lnTo>
                    <a:pt x="14106" y="17452"/>
                  </a:lnTo>
                  <a:cubicBezTo>
                    <a:pt x="14106" y="17452"/>
                    <a:pt x="15980" y="17371"/>
                    <a:pt x="15204" y="14481"/>
                  </a:cubicBezTo>
                  <a:cubicBezTo>
                    <a:pt x="14963" y="13597"/>
                    <a:pt x="14427" y="11858"/>
                    <a:pt x="13785" y="9904"/>
                  </a:cubicBezTo>
                  <a:cubicBezTo>
                    <a:pt x="12393" y="5541"/>
                    <a:pt x="10520" y="81"/>
                    <a:pt x="10520" y="81"/>
                  </a:cubicBezTo>
                  <a:lnTo>
                    <a:pt x="55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3750675" y="4122450"/>
              <a:ext cx="7041400" cy="25"/>
            </a:xfrm>
            <a:custGeom>
              <a:rect b="b" l="l" r="r" t="t"/>
              <a:pathLst>
                <a:path extrusionOk="0" h="1" w="281656">
                  <a:moveTo>
                    <a:pt x="1" y="0"/>
                  </a:moveTo>
                  <a:lnTo>
                    <a:pt x="28165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800" y="1566075"/>
            <a:ext cx="5845925" cy="36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Tanimoto Coefficient</a:t>
            </a:r>
            <a:endParaRPr/>
          </a:p>
        </p:txBody>
      </p:sp>
      <p:sp>
        <p:nvSpPr>
          <p:cNvPr id="216" name="Google Shape;216;p31"/>
          <p:cNvSpPr/>
          <p:nvPr/>
        </p:nvSpPr>
        <p:spPr>
          <a:xfrm>
            <a:off x="-691411" y="1228650"/>
            <a:ext cx="5724600" cy="5724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766144" y="1481625"/>
            <a:ext cx="3128100" cy="29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In the Tanimoto algorithm A and B are the sets of fingerprint bits on in the fingerprints of molecule A and molecule B. AB is the set of 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common bits of fingerprints both molecule of A and B. the Tanimoto coeff. Ranges from 0 when the fingerprints have no bits in common, to the 1 when the fingerprints are identical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8" name="Google Shape;218;p31"/>
          <p:cNvGrpSpPr/>
          <p:nvPr/>
        </p:nvGrpSpPr>
        <p:grpSpPr>
          <a:xfrm>
            <a:off x="3750675" y="1647300"/>
            <a:ext cx="7125699" cy="2743119"/>
            <a:chOff x="3750675" y="1647300"/>
            <a:chExt cx="7125699" cy="2743119"/>
          </a:xfrm>
        </p:grpSpPr>
        <p:sp>
          <p:nvSpPr>
            <p:cNvPr id="219" name="Google Shape;219;p31"/>
            <p:cNvSpPr/>
            <p:nvPr/>
          </p:nvSpPr>
          <p:spPr>
            <a:xfrm>
              <a:off x="4417350" y="4125419"/>
              <a:ext cx="6459024" cy="265000"/>
            </a:xfrm>
            <a:custGeom>
              <a:rect b="b" l="l" r="r" t="t"/>
              <a:pathLst>
                <a:path extrusionOk="0" h="10600" w="284038">
                  <a:moveTo>
                    <a:pt x="1" y="1"/>
                  </a:moveTo>
                  <a:lnTo>
                    <a:pt x="1" y="10600"/>
                  </a:lnTo>
                  <a:lnTo>
                    <a:pt x="284038" y="10600"/>
                  </a:lnTo>
                  <a:lnTo>
                    <a:pt x="2840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5814975" y="2149825"/>
              <a:ext cx="1124175" cy="839125"/>
            </a:xfrm>
            <a:custGeom>
              <a:rect b="b" l="l" r="r" t="t"/>
              <a:pathLst>
                <a:path extrusionOk="0" fill="none" h="33565" w="44967">
                  <a:moveTo>
                    <a:pt x="42879" y="17505"/>
                  </a:moveTo>
                  <a:lnTo>
                    <a:pt x="42879" y="7709"/>
                  </a:lnTo>
                  <a:cubicBezTo>
                    <a:pt x="42879" y="7709"/>
                    <a:pt x="44967" y="1178"/>
                    <a:pt x="36322" y="1178"/>
                  </a:cubicBezTo>
                  <a:lnTo>
                    <a:pt x="8351" y="1178"/>
                  </a:lnTo>
                  <a:cubicBezTo>
                    <a:pt x="8351" y="1178"/>
                    <a:pt x="1" y="0"/>
                    <a:pt x="1" y="6825"/>
                  </a:cubicBezTo>
                  <a:lnTo>
                    <a:pt x="1" y="33564"/>
                  </a:lnTo>
                </a:path>
              </a:pathLst>
            </a:custGeom>
            <a:noFill/>
            <a:ln cap="flat" cmpd="sng" w="25425">
              <a:solidFill>
                <a:schemeClr val="accent6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8177725" y="2843725"/>
              <a:ext cx="716000" cy="258975"/>
            </a:xfrm>
            <a:custGeom>
              <a:rect b="b" l="l" r="r" t="t"/>
              <a:pathLst>
                <a:path extrusionOk="0" fill="none" h="10359" w="28640">
                  <a:moveTo>
                    <a:pt x="28398" y="9448"/>
                  </a:moveTo>
                  <a:lnTo>
                    <a:pt x="28398" y="3801"/>
                  </a:lnTo>
                  <a:cubicBezTo>
                    <a:pt x="28398" y="3801"/>
                    <a:pt x="28639" y="562"/>
                    <a:pt x="24758" y="562"/>
                  </a:cubicBezTo>
                  <a:lnTo>
                    <a:pt x="5193" y="562"/>
                  </a:lnTo>
                  <a:cubicBezTo>
                    <a:pt x="5193" y="562"/>
                    <a:pt x="0" y="0"/>
                    <a:pt x="0" y="5193"/>
                  </a:cubicBezTo>
                  <a:lnTo>
                    <a:pt x="0" y="10358"/>
                  </a:lnTo>
                </a:path>
              </a:pathLst>
            </a:custGeom>
            <a:noFill/>
            <a:ln cap="flat" cmpd="sng" w="25425">
              <a:solidFill>
                <a:schemeClr val="accent6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8502400" y="3013675"/>
              <a:ext cx="782100" cy="1108250"/>
            </a:xfrm>
            <a:custGeom>
              <a:rect b="b" l="l" r="r" t="t"/>
              <a:pathLst>
                <a:path extrusionOk="0" h="44330" w="31284">
                  <a:moveTo>
                    <a:pt x="9122" y="1"/>
                  </a:moveTo>
                  <a:lnTo>
                    <a:pt x="9122" y="1794"/>
                  </a:lnTo>
                  <a:lnTo>
                    <a:pt x="10915" y="1794"/>
                  </a:lnTo>
                  <a:lnTo>
                    <a:pt x="10995" y="13276"/>
                  </a:lnTo>
                  <a:cubicBezTo>
                    <a:pt x="10995" y="13276"/>
                    <a:pt x="4518" y="30915"/>
                    <a:pt x="2029" y="38035"/>
                  </a:cubicBezTo>
                  <a:cubicBezTo>
                    <a:pt x="1" y="43774"/>
                    <a:pt x="3868" y="44330"/>
                    <a:pt x="5444" y="44330"/>
                  </a:cubicBezTo>
                  <a:cubicBezTo>
                    <a:pt x="5824" y="44330"/>
                    <a:pt x="6070" y="44298"/>
                    <a:pt x="6070" y="44298"/>
                  </a:cubicBezTo>
                  <a:lnTo>
                    <a:pt x="24994" y="44298"/>
                  </a:lnTo>
                  <a:cubicBezTo>
                    <a:pt x="31283" y="44298"/>
                    <a:pt x="29062" y="37366"/>
                    <a:pt x="29062" y="37366"/>
                  </a:cubicBezTo>
                  <a:lnTo>
                    <a:pt x="21434" y="13464"/>
                  </a:lnTo>
                  <a:lnTo>
                    <a:pt x="21434" y="1794"/>
                  </a:lnTo>
                  <a:lnTo>
                    <a:pt x="23066" y="1794"/>
                  </a:lnTo>
                  <a:lnTo>
                    <a:pt x="23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7317875" y="1959125"/>
              <a:ext cx="585525" cy="632350"/>
            </a:xfrm>
            <a:custGeom>
              <a:rect b="b" l="l" r="r" t="t"/>
              <a:pathLst>
                <a:path extrusionOk="0" h="25294" w="23421">
                  <a:moveTo>
                    <a:pt x="23420" y="16889"/>
                  </a:moveTo>
                  <a:cubicBezTo>
                    <a:pt x="23420" y="14373"/>
                    <a:pt x="21627" y="12232"/>
                    <a:pt x="19164" y="11777"/>
                  </a:cubicBezTo>
                  <a:cubicBezTo>
                    <a:pt x="19272" y="11242"/>
                    <a:pt x="19325" y="10706"/>
                    <a:pt x="19325" y="10171"/>
                  </a:cubicBezTo>
                  <a:cubicBezTo>
                    <a:pt x="19325" y="6076"/>
                    <a:pt x="16675" y="2436"/>
                    <a:pt x="12767" y="1231"/>
                  </a:cubicBezTo>
                  <a:cubicBezTo>
                    <a:pt x="8886" y="0"/>
                    <a:pt x="4631" y="1472"/>
                    <a:pt x="2302" y="4845"/>
                  </a:cubicBezTo>
                  <a:cubicBezTo>
                    <a:pt x="0" y="8217"/>
                    <a:pt x="134" y="12687"/>
                    <a:pt x="2677" y="15899"/>
                  </a:cubicBezTo>
                  <a:cubicBezTo>
                    <a:pt x="5220" y="19111"/>
                    <a:pt x="9556" y="20288"/>
                    <a:pt x="13356" y="18816"/>
                  </a:cubicBezTo>
                  <a:cubicBezTo>
                    <a:pt x="14079" y="20636"/>
                    <a:pt x="15765" y="21868"/>
                    <a:pt x="17719" y="22055"/>
                  </a:cubicBezTo>
                  <a:cubicBezTo>
                    <a:pt x="17559" y="22376"/>
                    <a:pt x="17478" y="22724"/>
                    <a:pt x="17478" y="23072"/>
                  </a:cubicBezTo>
                  <a:cubicBezTo>
                    <a:pt x="17505" y="24303"/>
                    <a:pt x="18522" y="25294"/>
                    <a:pt x="19780" y="25294"/>
                  </a:cubicBezTo>
                  <a:cubicBezTo>
                    <a:pt x="21011" y="25294"/>
                    <a:pt x="22028" y="24303"/>
                    <a:pt x="22082" y="23072"/>
                  </a:cubicBezTo>
                  <a:cubicBezTo>
                    <a:pt x="22082" y="22323"/>
                    <a:pt x="21734" y="21600"/>
                    <a:pt x="21118" y="21198"/>
                  </a:cubicBezTo>
                  <a:cubicBezTo>
                    <a:pt x="22537" y="20235"/>
                    <a:pt x="23420" y="18602"/>
                    <a:pt x="23420" y="168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8943875" y="2263575"/>
              <a:ext cx="551400" cy="689225"/>
            </a:xfrm>
            <a:custGeom>
              <a:rect b="b" l="l" r="r" t="t"/>
              <a:pathLst>
                <a:path extrusionOk="0" h="27569" w="22056">
                  <a:moveTo>
                    <a:pt x="22056" y="7789"/>
                  </a:moveTo>
                  <a:cubicBezTo>
                    <a:pt x="22056" y="3426"/>
                    <a:pt x="18228" y="0"/>
                    <a:pt x="13892" y="536"/>
                  </a:cubicBezTo>
                  <a:cubicBezTo>
                    <a:pt x="9529" y="1071"/>
                    <a:pt x="6639" y="5300"/>
                    <a:pt x="7736" y="9556"/>
                  </a:cubicBezTo>
                  <a:cubicBezTo>
                    <a:pt x="4283" y="8699"/>
                    <a:pt x="857" y="11055"/>
                    <a:pt x="429" y="14588"/>
                  </a:cubicBezTo>
                  <a:cubicBezTo>
                    <a:pt x="1" y="18147"/>
                    <a:pt x="2758" y="21252"/>
                    <a:pt x="6317" y="21252"/>
                  </a:cubicBezTo>
                  <a:cubicBezTo>
                    <a:pt x="7308" y="21252"/>
                    <a:pt x="8271" y="21011"/>
                    <a:pt x="9128" y="20530"/>
                  </a:cubicBezTo>
                  <a:cubicBezTo>
                    <a:pt x="9369" y="22243"/>
                    <a:pt x="10734" y="23581"/>
                    <a:pt x="12447" y="23849"/>
                  </a:cubicBezTo>
                  <a:cubicBezTo>
                    <a:pt x="12152" y="24170"/>
                    <a:pt x="11992" y="24625"/>
                    <a:pt x="11992" y="25053"/>
                  </a:cubicBezTo>
                  <a:cubicBezTo>
                    <a:pt x="11992" y="26605"/>
                    <a:pt x="13651" y="27569"/>
                    <a:pt x="14990" y="26793"/>
                  </a:cubicBezTo>
                  <a:cubicBezTo>
                    <a:pt x="16301" y="26017"/>
                    <a:pt x="16301" y="24089"/>
                    <a:pt x="14936" y="23340"/>
                  </a:cubicBezTo>
                  <a:cubicBezTo>
                    <a:pt x="18389" y="21359"/>
                    <a:pt x="16970" y="16087"/>
                    <a:pt x="12982" y="16113"/>
                  </a:cubicBezTo>
                  <a:cubicBezTo>
                    <a:pt x="12714" y="16113"/>
                    <a:pt x="12447" y="16140"/>
                    <a:pt x="12206" y="16194"/>
                  </a:cubicBezTo>
                  <a:cubicBezTo>
                    <a:pt x="12233" y="15899"/>
                    <a:pt x="12259" y="15605"/>
                    <a:pt x="12259" y="15310"/>
                  </a:cubicBezTo>
                  <a:cubicBezTo>
                    <a:pt x="12259" y="15069"/>
                    <a:pt x="12259" y="14829"/>
                    <a:pt x="12206" y="14588"/>
                  </a:cubicBezTo>
                  <a:cubicBezTo>
                    <a:pt x="16970" y="16381"/>
                    <a:pt x="22029" y="12875"/>
                    <a:pt x="22056" y="77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4599825" y="1647300"/>
              <a:ext cx="792275" cy="883275"/>
            </a:xfrm>
            <a:custGeom>
              <a:rect b="b" l="l" r="r" t="t"/>
              <a:pathLst>
                <a:path extrusionOk="0" h="35331" w="31691">
                  <a:moveTo>
                    <a:pt x="21520" y="27"/>
                  </a:moveTo>
                  <a:cubicBezTo>
                    <a:pt x="15578" y="0"/>
                    <a:pt x="11135" y="5487"/>
                    <a:pt x="12419" y="11295"/>
                  </a:cubicBezTo>
                  <a:cubicBezTo>
                    <a:pt x="8003" y="9770"/>
                    <a:pt x="3212" y="12072"/>
                    <a:pt x="1606" y="16461"/>
                  </a:cubicBezTo>
                  <a:cubicBezTo>
                    <a:pt x="0" y="20824"/>
                    <a:pt x="2222" y="25695"/>
                    <a:pt x="6558" y="27381"/>
                  </a:cubicBezTo>
                  <a:cubicBezTo>
                    <a:pt x="5139" y="29496"/>
                    <a:pt x="5942" y="32387"/>
                    <a:pt x="8244" y="33484"/>
                  </a:cubicBezTo>
                  <a:cubicBezTo>
                    <a:pt x="8351" y="35090"/>
                    <a:pt x="10626" y="35331"/>
                    <a:pt x="11081" y="33778"/>
                  </a:cubicBezTo>
                  <a:cubicBezTo>
                    <a:pt x="12982" y="33323"/>
                    <a:pt x="14320" y="31637"/>
                    <a:pt x="14320" y="29683"/>
                  </a:cubicBezTo>
                  <a:cubicBezTo>
                    <a:pt x="14320" y="28747"/>
                    <a:pt x="13999" y="27837"/>
                    <a:pt x="13437" y="27114"/>
                  </a:cubicBezTo>
                  <a:cubicBezTo>
                    <a:pt x="16381" y="25695"/>
                    <a:pt x="18281" y="22697"/>
                    <a:pt x="18281" y="19405"/>
                  </a:cubicBezTo>
                  <a:cubicBezTo>
                    <a:pt x="18281" y="18950"/>
                    <a:pt x="18228" y="18469"/>
                    <a:pt x="18147" y="17987"/>
                  </a:cubicBezTo>
                  <a:cubicBezTo>
                    <a:pt x="23554" y="20074"/>
                    <a:pt x="29549" y="16729"/>
                    <a:pt x="30620" y="11028"/>
                  </a:cubicBezTo>
                  <a:cubicBezTo>
                    <a:pt x="31691" y="5327"/>
                    <a:pt x="27328" y="54"/>
                    <a:pt x="21520" y="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8510275" y="3320800"/>
              <a:ext cx="113775" cy="60925"/>
            </a:xfrm>
            <a:custGeom>
              <a:rect b="b" l="l" r="r" t="t"/>
              <a:pathLst>
                <a:path extrusionOk="0" h="2437" w="4551">
                  <a:moveTo>
                    <a:pt x="1186" y="0"/>
                  </a:moveTo>
                  <a:cubicBezTo>
                    <a:pt x="537" y="0"/>
                    <a:pt x="1" y="552"/>
                    <a:pt x="1" y="1206"/>
                  </a:cubicBezTo>
                  <a:cubicBezTo>
                    <a:pt x="1" y="1901"/>
                    <a:pt x="563" y="2437"/>
                    <a:pt x="1232" y="2437"/>
                  </a:cubicBezTo>
                  <a:lnTo>
                    <a:pt x="3320" y="2437"/>
                  </a:lnTo>
                  <a:cubicBezTo>
                    <a:pt x="3989" y="2437"/>
                    <a:pt x="4551" y="1901"/>
                    <a:pt x="4551" y="1206"/>
                  </a:cubicBezTo>
                  <a:cubicBezTo>
                    <a:pt x="4551" y="552"/>
                    <a:pt x="4014" y="0"/>
                    <a:pt x="3365" y="0"/>
                  </a:cubicBezTo>
                  <a:cubicBezTo>
                    <a:pt x="3350" y="0"/>
                    <a:pt x="3335" y="0"/>
                    <a:pt x="3320" y="1"/>
                  </a:cubicBezTo>
                  <a:lnTo>
                    <a:pt x="1232" y="1"/>
                  </a:lnTo>
                  <a:cubicBezTo>
                    <a:pt x="1216" y="0"/>
                    <a:pt x="1201" y="0"/>
                    <a:pt x="1186" y="0"/>
                  </a:cubicBezTo>
                  <a:close/>
                </a:path>
              </a:pathLst>
            </a:custGeom>
            <a:solidFill>
              <a:srgbClr val="B0B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6984963" y="3341663"/>
              <a:ext cx="823075" cy="792225"/>
            </a:xfrm>
            <a:custGeom>
              <a:rect b="b" l="l" r="r" t="t"/>
              <a:pathLst>
                <a:path extrusionOk="0" h="31689" w="32923">
                  <a:moveTo>
                    <a:pt x="16462" y="1"/>
                  </a:moveTo>
                  <a:cubicBezTo>
                    <a:pt x="7468" y="1"/>
                    <a:pt x="135" y="7228"/>
                    <a:pt x="1" y="16221"/>
                  </a:cubicBezTo>
                  <a:cubicBezTo>
                    <a:pt x="1" y="22645"/>
                    <a:pt x="4337" y="27971"/>
                    <a:pt x="9315" y="31343"/>
                  </a:cubicBezTo>
                  <a:cubicBezTo>
                    <a:pt x="9577" y="31509"/>
                    <a:pt x="12928" y="31688"/>
                    <a:pt x="16409" y="31688"/>
                  </a:cubicBezTo>
                  <a:cubicBezTo>
                    <a:pt x="19686" y="31688"/>
                    <a:pt x="23078" y="31529"/>
                    <a:pt x="24117" y="31049"/>
                  </a:cubicBezTo>
                  <a:cubicBezTo>
                    <a:pt x="29657" y="28399"/>
                    <a:pt x="32923" y="22752"/>
                    <a:pt x="32923" y="16221"/>
                  </a:cubicBezTo>
                  <a:cubicBezTo>
                    <a:pt x="32789" y="7228"/>
                    <a:pt x="25455" y="1"/>
                    <a:pt x="164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7238900" y="2687800"/>
              <a:ext cx="263675" cy="713325"/>
            </a:xfrm>
            <a:custGeom>
              <a:rect b="b" l="l" r="r" t="t"/>
              <a:pathLst>
                <a:path extrusionOk="0" h="28533" w="10547">
                  <a:moveTo>
                    <a:pt x="1" y="1"/>
                  </a:moveTo>
                  <a:lnTo>
                    <a:pt x="1" y="28533"/>
                  </a:lnTo>
                  <a:lnTo>
                    <a:pt x="10547" y="28533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7198750" y="2620900"/>
              <a:ext cx="343975" cy="74300"/>
            </a:xfrm>
            <a:custGeom>
              <a:rect b="b" l="l" r="r" t="t"/>
              <a:pathLst>
                <a:path extrusionOk="0" h="2972" w="13759">
                  <a:moveTo>
                    <a:pt x="1473" y="0"/>
                  </a:moveTo>
                  <a:cubicBezTo>
                    <a:pt x="670" y="0"/>
                    <a:pt x="1" y="669"/>
                    <a:pt x="1" y="1499"/>
                  </a:cubicBezTo>
                  <a:cubicBezTo>
                    <a:pt x="1" y="2302"/>
                    <a:pt x="670" y="2971"/>
                    <a:pt x="1473" y="2971"/>
                  </a:cubicBezTo>
                  <a:lnTo>
                    <a:pt x="12286" y="2971"/>
                  </a:lnTo>
                  <a:cubicBezTo>
                    <a:pt x="13089" y="2971"/>
                    <a:pt x="13758" y="2302"/>
                    <a:pt x="13758" y="1499"/>
                  </a:cubicBezTo>
                  <a:cubicBezTo>
                    <a:pt x="13758" y="669"/>
                    <a:pt x="13089" y="0"/>
                    <a:pt x="12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8357050" y="3352900"/>
              <a:ext cx="420900" cy="769750"/>
            </a:xfrm>
            <a:custGeom>
              <a:rect b="b" l="l" r="r" t="t"/>
              <a:pathLst>
                <a:path extrusionOk="0" h="30790" w="16836">
                  <a:moveTo>
                    <a:pt x="5598" y="1"/>
                  </a:moveTo>
                  <a:cubicBezTo>
                    <a:pt x="4602" y="1"/>
                    <a:pt x="4594" y="1530"/>
                    <a:pt x="5574" y="1530"/>
                  </a:cubicBezTo>
                  <a:cubicBezTo>
                    <a:pt x="5598" y="1530"/>
                    <a:pt x="5623" y="1529"/>
                    <a:pt x="5648" y="1527"/>
                  </a:cubicBezTo>
                  <a:lnTo>
                    <a:pt x="5701" y="1527"/>
                  </a:lnTo>
                  <a:lnTo>
                    <a:pt x="5701" y="14884"/>
                  </a:lnTo>
                  <a:cubicBezTo>
                    <a:pt x="2302" y="16034"/>
                    <a:pt x="0" y="19246"/>
                    <a:pt x="0" y="22860"/>
                  </a:cubicBezTo>
                  <a:cubicBezTo>
                    <a:pt x="0" y="26125"/>
                    <a:pt x="2195" y="28882"/>
                    <a:pt x="4765" y="30595"/>
                  </a:cubicBezTo>
                  <a:cubicBezTo>
                    <a:pt x="4890" y="30692"/>
                    <a:pt x="6629" y="30789"/>
                    <a:pt x="8427" y="30789"/>
                  </a:cubicBezTo>
                  <a:cubicBezTo>
                    <a:pt x="10094" y="30789"/>
                    <a:pt x="11811" y="30706"/>
                    <a:pt x="12339" y="30461"/>
                  </a:cubicBezTo>
                  <a:cubicBezTo>
                    <a:pt x="15176" y="29096"/>
                    <a:pt x="16836" y="26205"/>
                    <a:pt x="16836" y="22860"/>
                  </a:cubicBezTo>
                  <a:cubicBezTo>
                    <a:pt x="16836" y="19246"/>
                    <a:pt x="14534" y="16034"/>
                    <a:pt x="11135" y="14884"/>
                  </a:cubicBezTo>
                  <a:lnTo>
                    <a:pt x="11135" y="1527"/>
                  </a:lnTo>
                  <a:lnTo>
                    <a:pt x="11188" y="1527"/>
                  </a:lnTo>
                  <a:cubicBezTo>
                    <a:pt x="11214" y="1529"/>
                    <a:pt x="11238" y="1530"/>
                    <a:pt x="11262" y="1530"/>
                  </a:cubicBezTo>
                  <a:cubicBezTo>
                    <a:pt x="12242" y="1530"/>
                    <a:pt x="12234" y="1"/>
                    <a:pt x="11239" y="1"/>
                  </a:cubicBezTo>
                  <a:cubicBezTo>
                    <a:pt x="11222" y="1"/>
                    <a:pt x="11205" y="1"/>
                    <a:pt x="11188" y="2"/>
                  </a:cubicBezTo>
                  <a:lnTo>
                    <a:pt x="5648" y="2"/>
                  </a:lnTo>
                  <a:cubicBezTo>
                    <a:pt x="5631" y="1"/>
                    <a:pt x="5614" y="1"/>
                    <a:pt x="5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5398100" y="3508850"/>
              <a:ext cx="471775" cy="608925"/>
            </a:xfrm>
            <a:custGeom>
              <a:rect b="b" l="l" r="r" t="t"/>
              <a:pathLst>
                <a:path extrusionOk="0" h="24357" w="18871">
                  <a:moveTo>
                    <a:pt x="1" y="0"/>
                  </a:moveTo>
                  <a:lnTo>
                    <a:pt x="1" y="24357"/>
                  </a:lnTo>
                  <a:lnTo>
                    <a:pt x="18870" y="24357"/>
                  </a:lnTo>
                  <a:lnTo>
                    <a:pt x="18870" y="0"/>
                  </a:ln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6363675" y="3320825"/>
              <a:ext cx="503875" cy="794275"/>
            </a:xfrm>
            <a:custGeom>
              <a:rect b="b" l="l" r="r" t="t"/>
              <a:pathLst>
                <a:path extrusionOk="0" h="31771" w="20155">
                  <a:moveTo>
                    <a:pt x="2383" y="0"/>
                  </a:moveTo>
                  <a:cubicBezTo>
                    <a:pt x="1071" y="0"/>
                    <a:pt x="0" y="1044"/>
                    <a:pt x="0" y="2355"/>
                  </a:cubicBezTo>
                  <a:lnTo>
                    <a:pt x="0" y="29389"/>
                  </a:lnTo>
                  <a:cubicBezTo>
                    <a:pt x="0" y="30700"/>
                    <a:pt x="1071" y="31771"/>
                    <a:pt x="2383" y="31771"/>
                  </a:cubicBezTo>
                  <a:lnTo>
                    <a:pt x="17746" y="31771"/>
                  </a:lnTo>
                  <a:cubicBezTo>
                    <a:pt x="19058" y="31771"/>
                    <a:pt x="20128" y="30700"/>
                    <a:pt x="20128" y="29389"/>
                  </a:cubicBezTo>
                  <a:lnTo>
                    <a:pt x="20155" y="2382"/>
                  </a:lnTo>
                  <a:cubicBezTo>
                    <a:pt x="20155" y="1071"/>
                    <a:pt x="19084" y="0"/>
                    <a:pt x="177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5805025" y="3390400"/>
              <a:ext cx="518525" cy="731250"/>
            </a:xfrm>
            <a:custGeom>
              <a:rect b="b" l="l" r="r" t="t"/>
              <a:pathLst>
                <a:path extrusionOk="0" h="29250" w="20741">
                  <a:moveTo>
                    <a:pt x="7331" y="1"/>
                  </a:moveTo>
                  <a:cubicBezTo>
                    <a:pt x="5886" y="27"/>
                    <a:pt x="5805" y="2142"/>
                    <a:pt x="7251" y="2276"/>
                  </a:cubicBezTo>
                  <a:lnTo>
                    <a:pt x="7304" y="8673"/>
                  </a:lnTo>
                  <a:cubicBezTo>
                    <a:pt x="7304" y="8673"/>
                    <a:pt x="3022" y="20369"/>
                    <a:pt x="1362" y="25080"/>
                  </a:cubicBezTo>
                  <a:cubicBezTo>
                    <a:pt x="1" y="28883"/>
                    <a:pt x="2582" y="29250"/>
                    <a:pt x="3627" y="29250"/>
                  </a:cubicBezTo>
                  <a:cubicBezTo>
                    <a:pt x="3877" y="29250"/>
                    <a:pt x="4039" y="29229"/>
                    <a:pt x="4039" y="29229"/>
                  </a:cubicBezTo>
                  <a:lnTo>
                    <a:pt x="16565" y="29229"/>
                  </a:lnTo>
                  <a:cubicBezTo>
                    <a:pt x="20740" y="29229"/>
                    <a:pt x="19268" y="24652"/>
                    <a:pt x="19268" y="24652"/>
                  </a:cubicBezTo>
                  <a:lnTo>
                    <a:pt x="14210" y="8807"/>
                  </a:lnTo>
                  <a:lnTo>
                    <a:pt x="14210" y="2276"/>
                  </a:lnTo>
                  <a:cubicBezTo>
                    <a:pt x="15601" y="2062"/>
                    <a:pt x="15468" y="27"/>
                    <a:pt x="1404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6084975" y="3371000"/>
              <a:ext cx="532325" cy="751375"/>
            </a:xfrm>
            <a:custGeom>
              <a:rect b="b" l="l" r="r" t="t"/>
              <a:pathLst>
                <a:path extrusionOk="0" h="30055" w="21293">
                  <a:moveTo>
                    <a:pt x="7508" y="1"/>
                  </a:moveTo>
                  <a:cubicBezTo>
                    <a:pt x="6090" y="81"/>
                    <a:pt x="6009" y="2142"/>
                    <a:pt x="7401" y="2356"/>
                  </a:cubicBezTo>
                  <a:lnTo>
                    <a:pt x="7482" y="8913"/>
                  </a:lnTo>
                  <a:cubicBezTo>
                    <a:pt x="7482" y="8913"/>
                    <a:pt x="3092" y="20904"/>
                    <a:pt x="1379" y="25776"/>
                  </a:cubicBezTo>
                  <a:cubicBezTo>
                    <a:pt x="1" y="29673"/>
                    <a:pt x="2624" y="30054"/>
                    <a:pt x="3703" y="30054"/>
                  </a:cubicBezTo>
                  <a:cubicBezTo>
                    <a:pt x="3965" y="30054"/>
                    <a:pt x="4136" y="30032"/>
                    <a:pt x="4136" y="30032"/>
                  </a:cubicBezTo>
                  <a:lnTo>
                    <a:pt x="17010" y="30032"/>
                  </a:lnTo>
                  <a:cubicBezTo>
                    <a:pt x="21293" y="30005"/>
                    <a:pt x="19767" y="25294"/>
                    <a:pt x="19767" y="25294"/>
                  </a:cubicBezTo>
                  <a:lnTo>
                    <a:pt x="14574" y="9047"/>
                  </a:lnTo>
                  <a:lnTo>
                    <a:pt x="14574" y="2356"/>
                  </a:lnTo>
                  <a:cubicBezTo>
                    <a:pt x="16020" y="2115"/>
                    <a:pt x="15859" y="27"/>
                    <a:pt x="14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6170300" y="3677475"/>
              <a:ext cx="380100" cy="414875"/>
            </a:xfrm>
            <a:custGeom>
              <a:rect b="b" l="l" r="r" t="t"/>
              <a:pathLst>
                <a:path extrusionOk="0" h="16595" w="15204">
                  <a:moveTo>
                    <a:pt x="5273" y="0"/>
                  </a:moveTo>
                  <a:lnTo>
                    <a:pt x="2275" y="9422"/>
                  </a:lnTo>
                  <a:lnTo>
                    <a:pt x="803" y="14025"/>
                  </a:lnTo>
                  <a:cubicBezTo>
                    <a:pt x="803" y="14025"/>
                    <a:pt x="0" y="16595"/>
                    <a:pt x="2570" y="16595"/>
                  </a:cubicBezTo>
                  <a:lnTo>
                    <a:pt x="13410" y="16595"/>
                  </a:lnTo>
                  <a:cubicBezTo>
                    <a:pt x="13410" y="16595"/>
                    <a:pt x="15203" y="16515"/>
                    <a:pt x="14480" y="13758"/>
                  </a:cubicBezTo>
                  <a:cubicBezTo>
                    <a:pt x="14239" y="12901"/>
                    <a:pt x="13731" y="11269"/>
                    <a:pt x="13142" y="9422"/>
                  </a:cubicBezTo>
                  <a:cubicBezTo>
                    <a:pt x="11804" y="5273"/>
                    <a:pt x="10011" y="54"/>
                    <a:pt x="10011" y="54"/>
                  </a:cubicBezTo>
                  <a:lnTo>
                    <a:pt x="5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819825" y="3204375"/>
              <a:ext cx="649600" cy="918125"/>
            </a:xfrm>
            <a:custGeom>
              <a:rect b="b" l="l" r="r" t="t"/>
              <a:pathLst>
                <a:path extrusionOk="0" h="36725" w="25984">
                  <a:moveTo>
                    <a:pt x="9175" y="1"/>
                  </a:moveTo>
                  <a:cubicBezTo>
                    <a:pt x="7355" y="28"/>
                    <a:pt x="7247" y="2704"/>
                    <a:pt x="9068" y="2865"/>
                  </a:cubicBezTo>
                  <a:lnTo>
                    <a:pt x="9121" y="10894"/>
                  </a:lnTo>
                  <a:cubicBezTo>
                    <a:pt x="9121" y="10894"/>
                    <a:pt x="3768" y="25562"/>
                    <a:pt x="1680" y="31477"/>
                  </a:cubicBezTo>
                  <a:cubicBezTo>
                    <a:pt x="1" y="36257"/>
                    <a:pt x="3205" y="36724"/>
                    <a:pt x="4523" y="36724"/>
                  </a:cubicBezTo>
                  <a:cubicBezTo>
                    <a:pt x="4844" y="36724"/>
                    <a:pt x="5053" y="36697"/>
                    <a:pt x="5053" y="36697"/>
                  </a:cubicBezTo>
                  <a:lnTo>
                    <a:pt x="20764" y="36697"/>
                  </a:lnTo>
                  <a:cubicBezTo>
                    <a:pt x="25983" y="36670"/>
                    <a:pt x="24137" y="30915"/>
                    <a:pt x="24137" y="30915"/>
                  </a:cubicBezTo>
                  <a:lnTo>
                    <a:pt x="17793" y="11055"/>
                  </a:lnTo>
                  <a:lnTo>
                    <a:pt x="17793" y="2865"/>
                  </a:lnTo>
                  <a:cubicBezTo>
                    <a:pt x="19560" y="2624"/>
                    <a:pt x="19399" y="1"/>
                    <a:pt x="1760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924050" y="3579100"/>
              <a:ext cx="463725" cy="505900"/>
            </a:xfrm>
            <a:custGeom>
              <a:rect b="b" l="l" r="r" t="t"/>
              <a:pathLst>
                <a:path extrusionOk="0" h="20236" w="18549">
                  <a:moveTo>
                    <a:pt x="6424" y="1"/>
                  </a:moveTo>
                  <a:lnTo>
                    <a:pt x="2784" y="11483"/>
                  </a:lnTo>
                  <a:lnTo>
                    <a:pt x="964" y="17131"/>
                  </a:lnTo>
                  <a:cubicBezTo>
                    <a:pt x="964" y="17131"/>
                    <a:pt x="0" y="20235"/>
                    <a:pt x="3132" y="20235"/>
                  </a:cubicBezTo>
                  <a:lnTo>
                    <a:pt x="16381" y="20235"/>
                  </a:lnTo>
                  <a:cubicBezTo>
                    <a:pt x="16381" y="20235"/>
                    <a:pt x="18549" y="20155"/>
                    <a:pt x="17666" y="16809"/>
                  </a:cubicBezTo>
                  <a:cubicBezTo>
                    <a:pt x="17398" y="15766"/>
                    <a:pt x="16756" y="13758"/>
                    <a:pt x="16033" y="11483"/>
                  </a:cubicBezTo>
                  <a:cubicBezTo>
                    <a:pt x="14374" y="6424"/>
                    <a:pt x="12206" y="81"/>
                    <a:pt x="12206" y="81"/>
                  </a:cubicBezTo>
                  <a:lnTo>
                    <a:pt x="64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8090725" y="3085950"/>
              <a:ext cx="169325" cy="52225"/>
            </a:xfrm>
            <a:custGeom>
              <a:rect b="b" l="l" r="r" t="t"/>
              <a:pathLst>
                <a:path extrusionOk="0" h="2089" w="6773">
                  <a:moveTo>
                    <a:pt x="1" y="0"/>
                  </a:moveTo>
                  <a:lnTo>
                    <a:pt x="1" y="803"/>
                  </a:lnTo>
                  <a:lnTo>
                    <a:pt x="1232" y="803"/>
                  </a:lnTo>
                  <a:lnTo>
                    <a:pt x="1232" y="2088"/>
                  </a:lnTo>
                  <a:lnTo>
                    <a:pt x="5541" y="2088"/>
                  </a:lnTo>
                  <a:lnTo>
                    <a:pt x="5541" y="803"/>
                  </a:lnTo>
                  <a:lnTo>
                    <a:pt x="6772" y="803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068875" y="3234500"/>
              <a:ext cx="773550" cy="881275"/>
            </a:xfrm>
            <a:custGeom>
              <a:rect b="b" l="l" r="r" t="t"/>
              <a:pathLst>
                <a:path extrusionOk="0" h="35251" w="30942">
                  <a:moveTo>
                    <a:pt x="1" y="0"/>
                  </a:moveTo>
                  <a:cubicBezTo>
                    <a:pt x="1232" y="803"/>
                    <a:pt x="4203" y="3105"/>
                    <a:pt x="4203" y="6879"/>
                  </a:cubicBezTo>
                  <a:lnTo>
                    <a:pt x="4203" y="35251"/>
                  </a:lnTo>
                  <a:lnTo>
                    <a:pt x="28265" y="35251"/>
                  </a:lnTo>
                  <a:lnTo>
                    <a:pt x="28265" y="6745"/>
                  </a:lnTo>
                  <a:cubicBezTo>
                    <a:pt x="28265" y="6719"/>
                    <a:pt x="27891" y="2650"/>
                    <a:pt x="30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6735725" y="3041125"/>
              <a:ext cx="52200" cy="168625"/>
            </a:xfrm>
            <a:custGeom>
              <a:rect b="b" l="l" r="r" t="t"/>
              <a:pathLst>
                <a:path extrusionOk="0" h="6745" w="2088">
                  <a:moveTo>
                    <a:pt x="0" y="0"/>
                  </a:moveTo>
                  <a:lnTo>
                    <a:pt x="0" y="6745"/>
                  </a:lnTo>
                  <a:lnTo>
                    <a:pt x="830" y="6745"/>
                  </a:lnTo>
                  <a:lnTo>
                    <a:pt x="830" y="5541"/>
                  </a:lnTo>
                  <a:lnTo>
                    <a:pt x="2088" y="5541"/>
                  </a:lnTo>
                  <a:lnTo>
                    <a:pt x="2088" y="1231"/>
                  </a:lnTo>
                  <a:lnTo>
                    <a:pt x="830" y="1231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B0B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6515575" y="2675775"/>
              <a:ext cx="735400" cy="1454725"/>
            </a:xfrm>
            <a:custGeom>
              <a:rect b="b" l="l" r="r" t="t"/>
              <a:pathLst>
                <a:path extrusionOk="0" h="58189" w="29416">
                  <a:moveTo>
                    <a:pt x="19432" y="30111"/>
                  </a:moveTo>
                  <a:lnTo>
                    <a:pt x="19432" y="0"/>
                  </a:lnTo>
                  <a:lnTo>
                    <a:pt x="9984" y="0"/>
                  </a:lnTo>
                  <a:lnTo>
                    <a:pt x="9984" y="30111"/>
                  </a:lnTo>
                  <a:cubicBezTo>
                    <a:pt x="4015" y="32119"/>
                    <a:pt x="0" y="37713"/>
                    <a:pt x="0" y="44003"/>
                  </a:cubicBezTo>
                  <a:cubicBezTo>
                    <a:pt x="0" y="49757"/>
                    <a:pt x="3854" y="54548"/>
                    <a:pt x="8324" y="57546"/>
                  </a:cubicBezTo>
                  <a:cubicBezTo>
                    <a:pt x="8753" y="57841"/>
                    <a:pt x="19646" y="58189"/>
                    <a:pt x="21547" y="57305"/>
                  </a:cubicBezTo>
                  <a:cubicBezTo>
                    <a:pt x="26525" y="54923"/>
                    <a:pt x="29416" y="49864"/>
                    <a:pt x="29416" y="44003"/>
                  </a:cubicBezTo>
                  <a:cubicBezTo>
                    <a:pt x="29416" y="37713"/>
                    <a:pt x="25401" y="32119"/>
                    <a:pt x="19432" y="301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6765150" y="2566700"/>
              <a:ext cx="236250" cy="101050"/>
            </a:xfrm>
            <a:custGeom>
              <a:rect b="b" l="l" r="r" t="t"/>
              <a:pathLst>
                <a:path extrusionOk="0" h="4042" w="9450">
                  <a:moveTo>
                    <a:pt x="1" y="0"/>
                  </a:moveTo>
                  <a:lnTo>
                    <a:pt x="1" y="4042"/>
                  </a:lnTo>
                  <a:lnTo>
                    <a:pt x="9449" y="4042"/>
                  </a:lnTo>
                  <a:lnTo>
                    <a:pt x="9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6570429" y="3792550"/>
              <a:ext cx="640375" cy="289775"/>
            </a:xfrm>
            <a:custGeom>
              <a:rect b="b" l="l" r="r" t="t"/>
              <a:pathLst>
                <a:path extrusionOk="0" h="11591" w="25615">
                  <a:moveTo>
                    <a:pt x="0" y="1"/>
                  </a:moveTo>
                  <a:cubicBezTo>
                    <a:pt x="0" y="6398"/>
                    <a:pt x="5728" y="11590"/>
                    <a:pt x="12794" y="11590"/>
                  </a:cubicBezTo>
                  <a:cubicBezTo>
                    <a:pt x="19860" y="11590"/>
                    <a:pt x="25615" y="6398"/>
                    <a:pt x="25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4891164" y="3471375"/>
              <a:ext cx="659800" cy="653100"/>
            </a:xfrm>
            <a:custGeom>
              <a:rect b="b" l="l" r="r" t="t"/>
              <a:pathLst>
                <a:path extrusionOk="0" h="26124" w="26392">
                  <a:moveTo>
                    <a:pt x="1" y="0"/>
                  </a:moveTo>
                  <a:lnTo>
                    <a:pt x="1" y="23768"/>
                  </a:lnTo>
                  <a:cubicBezTo>
                    <a:pt x="1" y="25080"/>
                    <a:pt x="1045" y="26124"/>
                    <a:pt x="2383" y="26124"/>
                  </a:cubicBezTo>
                  <a:lnTo>
                    <a:pt x="20129" y="26124"/>
                  </a:lnTo>
                  <a:cubicBezTo>
                    <a:pt x="21440" y="26124"/>
                    <a:pt x="22511" y="25080"/>
                    <a:pt x="22511" y="23768"/>
                  </a:cubicBezTo>
                  <a:lnTo>
                    <a:pt x="22511" y="4470"/>
                  </a:lnTo>
                  <a:lnTo>
                    <a:pt x="263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4934400" y="3746400"/>
              <a:ext cx="479125" cy="331900"/>
            </a:xfrm>
            <a:custGeom>
              <a:rect b="b" l="l" r="r" t="t"/>
              <a:pathLst>
                <a:path extrusionOk="0" h="13276" w="19165">
                  <a:moveTo>
                    <a:pt x="0" y="0"/>
                  </a:moveTo>
                  <a:lnTo>
                    <a:pt x="0" y="10894"/>
                  </a:lnTo>
                  <a:cubicBezTo>
                    <a:pt x="0" y="12205"/>
                    <a:pt x="1071" y="13276"/>
                    <a:pt x="2382" y="13276"/>
                  </a:cubicBezTo>
                  <a:lnTo>
                    <a:pt x="16782" y="13276"/>
                  </a:lnTo>
                  <a:cubicBezTo>
                    <a:pt x="18094" y="13276"/>
                    <a:pt x="19137" y="12205"/>
                    <a:pt x="19164" y="10894"/>
                  </a:cubicBezTo>
                  <a:lnTo>
                    <a:pt x="191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7849175" y="3148625"/>
              <a:ext cx="651100" cy="973950"/>
            </a:xfrm>
            <a:custGeom>
              <a:rect b="b" l="l" r="r" t="t"/>
              <a:pathLst>
                <a:path extrusionOk="0" h="38958" w="26044">
                  <a:moveTo>
                    <a:pt x="8583" y="0"/>
                  </a:moveTo>
                  <a:cubicBezTo>
                    <a:pt x="7062" y="0"/>
                    <a:pt x="7069" y="2372"/>
                    <a:pt x="8606" y="2372"/>
                  </a:cubicBezTo>
                  <a:cubicBezTo>
                    <a:pt x="8654" y="2372"/>
                    <a:pt x="8702" y="2369"/>
                    <a:pt x="8753" y="2365"/>
                  </a:cubicBezTo>
                  <a:lnTo>
                    <a:pt x="8833" y="2365"/>
                  </a:lnTo>
                  <a:lnTo>
                    <a:pt x="8833" y="14382"/>
                  </a:lnTo>
                  <a:cubicBezTo>
                    <a:pt x="3560" y="16149"/>
                    <a:pt x="0" y="21101"/>
                    <a:pt x="0" y="26695"/>
                  </a:cubicBezTo>
                  <a:cubicBezTo>
                    <a:pt x="0" y="31780"/>
                    <a:pt x="3426" y="36009"/>
                    <a:pt x="7361" y="38686"/>
                  </a:cubicBezTo>
                  <a:cubicBezTo>
                    <a:pt x="7569" y="38811"/>
                    <a:pt x="10263" y="38957"/>
                    <a:pt x="13043" y="38957"/>
                  </a:cubicBezTo>
                  <a:cubicBezTo>
                    <a:pt x="15621" y="38957"/>
                    <a:pt x="18273" y="38831"/>
                    <a:pt x="19084" y="38445"/>
                  </a:cubicBezTo>
                  <a:cubicBezTo>
                    <a:pt x="23474" y="36357"/>
                    <a:pt x="26043" y="31860"/>
                    <a:pt x="26043" y="26695"/>
                  </a:cubicBezTo>
                  <a:cubicBezTo>
                    <a:pt x="26043" y="21127"/>
                    <a:pt x="22483" y="16176"/>
                    <a:pt x="17210" y="14382"/>
                  </a:cubicBezTo>
                  <a:lnTo>
                    <a:pt x="17210" y="2365"/>
                  </a:lnTo>
                  <a:lnTo>
                    <a:pt x="17318" y="2365"/>
                  </a:lnTo>
                  <a:cubicBezTo>
                    <a:pt x="17350" y="2367"/>
                    <a:pt x="17382" y="2368"/>
                    <a:pt x="17413" y="2368"/>
                  </a:cubicBezTo>
                  <a:cubicBezTo>
                    <a:pt x="18067" y="2368"/>
                    <a:pt x="18602" y="1851"/>
                    <a:pt x="18602" y="1187"/>
                  </a:cubicBezTo>
                  <a:cubicBezTo>
                    <a:pt x="18602" y="536"/>
                    <a:pt x="18087" y="2"/>
                    <a:pt x="17450" y="2"/>
                  </a:cubicBezTo>
                  <a:cubicBezTo>
                    <a:pt x="17406" y="2"/>
                    <a:pt x="17362" y="4"/>
                    <a:pt x="17318" y="9"/>
                  </a:cubicBezTo>
                  <a:lnTo>
                    <a:pt x="8753" y="9"/>
                  </a:lnTo>
                  <a:cubicBezTo>
                    <a:pt x="8694" y="3"/>
                    <a:pt x="8638" y="0"/>
                    <a:pt x="8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7925450" y="3846100"/>
              <a:ext cx="507225" cy="229525"/>
            </a:xfrm>
            <a:custGeom>
              <a:rect b="b" l="l" r="r" t="t"/>
              <a:pathLst>
                <a:path extrusionOk="0" h="9181" w="20289">
                  <a:moveTo>
                    <a:pt x="0" y="0"/>
                  </a:moveTo>
                  <a:cubicBezTo>
                    <a:pt x="0" y="5059"/>
                    <a:pt x="4524" y="9181"/>
                    <a:pt x="10145" y="9181"/>
                  </a:cubicBezTo>
                  <a:cubicBezTo>
                    <a:pt x="15739" y="9181"/>
                    <a:pt x="20289" y="5059"/>
                    <a:pt x="20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4823975" y="3726325"/>
              <a:ext cx="63600" cy="182700"/>
            </a:xfrm>
            <a:custGeom>
              <a:rect b="b" l="l" r="r" t="t"/>
              <a:pathLst>
                <a:path extrusionOk="0" h="7308" w="2544">
                  <a:moveTo>
                    <a:pt x="1" y="0"/>
                  </a:moveTo>
                  <a:lnTo>
                    <a:pt x="1" y="7307"/>
                  </a:lnTo>
                  <a:lnTo>
                    <a:pt x="2543" y="7307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5360475" y="2946025"/>
              <a:ext cx="832375" cy="1175350"/>
            </a:xfrm>
            <a:custGeom>
              <a:rect b="b" l="l" r="r" t="t"/>
              <a:pathLst>
                <a:path extrusionOk="0" h="47014" w="33295">
                  <a:moveTo>
                    <a:pt x="22646" y="1"/>
                  </a:moveTo>
                  <a:cubicBezTo>
                    <a:pt x="22612" y="1"/>
                    <a:pt x="22578" y="2"/>
                    <a:pt x="22543" y="3"/>
                  </a:cubicBezTo>
                  <a:lnTo>
                    <a:pt x="11757" y="3"/>
                  </a:lnTo>
                  <a:cubicBezTo>
                    <a:pt x="9401" y="30"/>
                    <a:pt x="9268" y="3483"/>
                    <a:pt x="11623" y="3697"/>
                  </a:cubicBezTo>
                  <a:lnTo>
                    <a:pt x="11703" y="13975"/>
                  </a:lnTo>
                  <a:cubicBezTo>
                    <a:pt x="11703" y="13975"/>
                    <a:pt x="4825" y="32738"/>
                    <a:pt x="2148" y="40312"/>
                  </a:cubicBezTo>
                  <a:cubicBezTo>
                    <a:pt x="1" y="46411"/>
                    <a:pt x="4072" y="47014"/>
                    <a:pt x="5767" y="47014"/>
                  </a:cubicBezTo>
                  <a:cubicBezTo>
                    <a:pt x="6184" y="47014"/>
                    <a:pt x="6457" y="46977"/>
                    <a:pt x="6457" y="46977"/>
                  </a:cubicBezTo>
                  <a:lnTo>
                    <a:pt x="26612" y="46977"/>
                  </a:lnTo>
                  <a:cubicBezTo>
                    <a:pt x="26624" y="46977"/>
                    <a:pt x="26636" y="46977"/>
                    <a:pt x="26648" y="46977"/>
                  </a:cubicBezTo>
                  <a:cubicBezTo>
                    <a:pt x="33295" y="46977"/>
                    <a:pt x="30921" y="39616"/>
                    <a:pt x="30921" y="39616"/>
                  </a:cubicBezTo>
                  <a:lnTo>
                    <a:pt x="22811" y="14189"/>
                  </a:lnTo>
                  <a:lnTo>
                    <a:pt x="22811" y="3697"/>
                  </a:lnTo>
                  <a:cubicBezTo>
                    <a:pt x="23828" y="3617"/>
                    <a:pt x="24604" y="2733"/>
                    <a:pt x="24524" y="1716"/>
                  </a:cubicBezTo>
                  <a:cubicBezTo>
                    <a:pt x="24446" y="734"/>
                    <a:pt x="23619" y="1"/>
                    <a:pt x="22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5675186" y="2871211"/>
              <a:ext cx="233550" cy="71625"/>
            </a:xfrm>
            <a:custGeom>
              <a:rect b="b" l="l" r="r" t="t"/>
              <a:pathLst>
                <a:path extrusionOk="0" h="2865" w="9342">
                  <a:moveTo>
                    <a:pt x="1" y="1"/>
                  </a:moveTo>
                  <a:lnTo>
                    <a:pt x="1" y="1125"/>
                  </a:lnTo>
                  <a:lnTo>
                    <a:pt x="1687" y="1125"/>
                  </a:lnTo>
                  <a:lnTo>
                    <a:pt x="1687" y="2864"/>
                  </a:lnTo>
                  <a:lnTo>
                    <a:pt x="7655" y="2864"/>
                  </a:lnTo>
                  <a:lnTo>
                    <a:pt x="7655" y="1125"/>
                  </a:lnTo>
                  <a:lnTo>
                    <a:pt x="9342" y="1125"/>
                  </a:lnTo>
                  <a:lnTo>
                    <a:pt x="9342" y="1"/>
                  </a:lnTo>
                  <a:close/>
                </a:path>
              </a:pathLst>
            </a:custGeom>
            <a:solidFill>
              <a:srgbClr val="DDA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5582775" y="3425875"/>
              <a:ext cx="424275" cy="368050"/>
            </a:xfrm>
            <a:custGeom>
              <a:rect b="b" l="l" r="r" t="t"/>
              <a:pathLst>
                <a:path extrusionOk="0" h="14722" w="16971">
                  <a:moveTo>
                    <a:pt x="4685" y="0"/>
                  </a:moveTo>
                  <a:lnTo>
                    <a:pt x="1" y="14721"/>
                  </a:lnTo>
                  <a:lnTo>
                    <a:pt x="16970" y="14721"/>
                  </a:lnTo>
                  <a:cubicBezTo>
                    <a:pt x="14883" y="8271"/>
                    <a:pt x="12099" y="107"/>
                    <a:pt x="12099" y="107"/>
                  </a:cubicBezTo>
                  <a:lnTo>
                    <a:pt x="46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5494450" y="3794575"/>
              <a:ext cx="593550" cy="280375"/>
            </a:xfrm>
            <a:custGeom>
              <a:rect b="b" l="l" r="r" t="t"/>
              <a:pathLst>
                <a:path extrusionOk="0" h="11215" w="23742">
                  <a:moveTo>
                    <a:pt x="3534" y="0"/>
                  </a:moveTo>
                  <a:lnTo>
                    <a:pt x="1232" y="7227"/>
                  </a:lnTo>
                  <a:cubicBezTo>
                    <a:pt x="1232" y="7227"/>
                    <a:pt x="1" y="11215"/>
                    <a:pt x="4016" y="11215"/>
                  </a:cubicBezTo>
                  <a:lnTo>
                    <a:pt x="20985" y="11215"/>
                  </a:lnTo>
                  <a:cubicBezTo>
                    <a:pt x="20985" y="11215"/>
                    <a:pt x="23742" y="11108"/>
                    <a:pt x="22618" y="6825"/>
                  </a:cubicBezTo>
                  <a:cubicBezTo>
                    <a:pt x="22270" y="5487"/>
                    <a:pt x="21467" y="2891"/>
                    <a:pt x="20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8966150" y="3204375"/>
              <a:ext cx="650250" cy="918125"/>
            </a:xfrm>
            <a:custGeom>
              <a:rect b="b" l="l" r="r" t="t"/>
              <a:pathLst>
                <a:path extrusionOk="0" h="36725" w="26010">
                  <a:moveTo>
                    <a:pt x="9200" y="1"/>
                  </a:moveTo>
                  <a:cubicBezTo>
                    <a:pt x="7380" y="28"/>
                    <a:pt x="7273" y="2704"/>
                    <a:pt x="9067" y="2865"/>
                  </a:cubicBezTo>
                  <a:lnTo>
                    <a:pt x="9147" y="10894"/>
                  </a:lnTo>
                  <a:cubicBezTo>
                    <a:pt x="9147" y="10894"/>
                    <a:pt x="3767" y="25562"/>
                    <a:pt x="1679" y="31477"/>
                  </a:cubicBezTo>
                  <a:cubicBezTo>
                    <a:pt x="0" y="36257"/>
                    <a:pt x="3204" y="36724"/>
                    <a:pt x="4522" y="36724"/>
                  </a:cubicBezTo>
                  <a:cubicBezTo>
                    <a:pt x="4843" y="36724"/>
                    <a:pt x="5052" y="36697"/>
                    <a:pt x="5052" y="36697"/>
                  </a:cubicBezTo>
                  <a:lnTo>
                    <a:pt x="20790" y="36697"/>
                  </a:lnTo>
                  <a:cubicBezTo>
                    <a:pt x="26009" y="36670"/>
                    <a:pt x="24162" y="30915"/>
                    <a:pt x="24162" y="30915"/>
                  </a:cubicBezTo>
                  <a:lnTo>
                    <a:pt x="17792" y="11055"/>
                  </a:lnTo>
                  <a:lnTo>
                    <a:pt x="17792" y="2865"/>
                  </a:lnTo>
                  <a:cubicBezTo>
                    <a:pt x="19585" y="2624"/>
                    <a:pt x="19398" y="1"/>
                    <a:pt x="17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9063000" y="3566400"/>
              <a:ext cx="463725" cy="505875"/>
            </a:xfrm>
            <a:custGeom>
              <a:rect b="b" l="l" r="r" t="t"/>
              <a:pathLst>
                <a:path extrusionOk="0" h="20235" w="18549">
                  <a:moveTo>
                    <a:pt x="6424" y="0"/>
                  </a:moveTo>
                  <a:lnTo>
                    <a:pt x="2757" y="11483"/>
                  </a:lnTo>
                  <a:lnTo>
                    <a:pt x="964" y="17130"/>
                  </a:lnTo>
                  <a:cubicBezTo>
                    <a:pt x="964" y="17130"/>
                    <a:pt x="0" y="20235"/>
                    <a:pt x="3132" y="20235"/>
                  </a:cubicBezTo>
                  <a:lnTo>
                    <a:pt x="16381" y="20235"/>
                  </a:lnTo>
                  <a:cubicBezTo>
                    <a:pt x="16381" y="20235"/>
                    <a:pt x="18549" y="20181"/>
                    <a:pt x="17665" y="16809"/>
                  </a:cubicBezTo>
                  <a:cubicBezTo>
                    <a:pt x="17371" y="15765"/>
                    <a:pt x="16755" y="13758"/>
                    <a:pt x="16006" y="11483"/>
                  </a:cubicBezTo>
                  <a:cubicBezTo>
                    <a:pt x="14373" y="6424"/>
                    <a:pt x="12205" y="80"/>
                    <a:pt x="12205" y="80"/>
                  </a:cubicBezTo>
                  <a:lnTo>
                    <a:pt x="64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9297850" y="3567050"/>
              <a:ext cx="228875" cy="505225"/>
            </a:xfrm>
            <a:custGeom>
              <a:rect b="b" l="l" r="r" t="t"/>
              <a:pathLst>
                <a:path extrusionOk="0" h="20209" w="9155">
                  <a:moveTo>
                    <a:pt x="8271" y="16783"/>
                  </a:moveTo>
                  <a:cubicBezTo>
                    <a:pt x="7977" y="15739"/>
                    <a:pt x="7361" y="13732"/>
                    <a:pt x="6612" y="11457"/>
                  </a:cubicBezTo>
                  <a:cubicBezTo>
                    <a:pt x="4979" y="6398"/>
                    <a:pt x="2811" y="54"/>
                    <a:pt x="2811" y="54"/>
                  </a:cubicBezTo>
                  <a:lnTo>
                    <a:pt x="1" y="1"/>
                  </a:lnTo>
                  <a:lnTo>
                    <a:pt x="1" y="20209"/>
                  </a:lnTo>
                  <a:lnTo>
                    <a:pt x="6987" y="20209"/>
                  </a:lnTo>
                  <a:cubicBezTo>
                    <a:pt x="6987" y="20209"/>
                    <a:pt x="9155" y="20155"/>
                    <a:pt x="8271" y="16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7748125" y="3286025"/>
              <a:ext cx="157275" cy="48200"/>
            </a:xfrm>
            <a:custGeom>
              <a:rect b="b" l="l" r="r" t="t"/>
              <a:pathLst>
                <a:path extrusionOk="0" h="1928" w="6291">
                  <a:moveTo>
                    <a:pt x="1" y="0"/>
                  </a:moveTo>
                  <a:lnTo>
                    <a:pt x="1" y="776"/>
                  </a:lnTo>
                  <a:lnTo>
                    <a:pt x="1151" y="776"/>
                  </a:lnTo>
                  <a:lnTo>
                    <a:pt x="1151" y="1927"/>
                  </a:lnTo>
                  <a:lnTo>
                    <a:pt x="5166" y="1927"/>
                  </a:lnTo>
                  <a:lnTo>
                    <a:pt x="5166" y="776"/>
                  </a:lnTo>
                  <a:lnTo>
                    <a:pt x="6290" y="776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7546050" y="3331525"/>
              <a:ext cx="560100" cy="790850"/>
            </a:xfrm>
            <a:custGeom>
              <a:rect b="b" l="l" r="r" t="t"/>
              <a:pathLst>
                <a:path extrusionOk="0" h="31634" w="22404">
                  <a:moveTo>
                    <a:pt x="15203" y="0"/>
                  </a:moveTo>
                  <a:cubicBezTo>
                    <a:pt x="15194" y="0"/>
                    <a:pt x="15185" y="0"/>
                    <a:pt x="15176" y="0"/>
                  </a:cubicBezTo>
                  <a:lnTo>
                    <a:pt x="7923" y="0"/>
                  </a:lnTo>
                  <a:cubicBezTo>
                    <a:pt x="6317" y="0"/>
                    <a:pt x="6210" y="2356"/>
                    <a:pt x="7816" y="2463"/>
                  </a:cubicBezTo>
                  <a:lnTo>
                    <a:pt x="7869" y="9395"/>
                  </a:lnTo>
                  <a:cubicBezTo>
                    <a:pt x="7869" y="9395"/>
                    <a:pt x="3239" y="22002"/>
                    <a:pt x="1446" y="27114"/>
                  </a:cubicBezTo>
                  <a:cubicBezTo>
                    <a:pt x="0" y="31234"/>
                    <a:pt x="2780" y="31634"/>
                    <a:pt x="3913" y="31634"/>
                  </a:cubicBezTo>
                  <a:cubicBezTo>
                    <a:pt x="4186" y="31634"/>
                    <a:pt x="4363" y="31611"/>
                    <a:pt x="4363" y="31611"/>
                  </a:cubicBezTo>
                  <a:lnTo>
                    <a:pt x="17907" y="31611"/>
                  </a:lnTo>
                  <a:cubicBezTo>
                    <a:pt x="22403" y="31584"/>
                    <a:pt x="20797" y="26632"/>
                    <a:pt x="20797" y="26632"/>
                  </a:cubicBezTo>
                  <a:lnTo>
                    <a:pt x="15337" y="9529"/>
                  </a:lnTo>
                  <a:lnTo>
                    <a:pt x="15337" y="2463"/>
                  </a:lnTo>
                  <a:cubicBezTo>
                    <a:pt x="16880" y="2277"/>
                    <a:pt x="16731" y="0"/>
                    <a:pt x="15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7636375" y="3654050"/>
              <a:ext cx="399500" cy="436300"/>
            </a:xfrm>
            <a:custGeom>
              <a:rect b="b" l="l" r="r" t="t"/>
              <a:pathLst>
                <a:path extrusionOk="0" h="17452" w="15980">
                  <a:moveTo>
                    <a:pt x="5541" y="0"/>
                  </a:moveTo>
                  <a:lnTo>
                    <a:pt x="2383" y="9904"/>
                  </a:lnTo>
                  <a:lnTo>
                    <a:pt x="830" y="14775"/>
                  </a:lnTo>
                  <a:cubicBezTo>
                    <a:pt x="830" y="14775"/>
                    <a:pt x="1" y="17452"/>
                    <a:pt x="2704" y="17452"/>
                  </a:cubicBezTo>
                  <a:lnTo>
                    <a:pt x="14106" y="17452"/>
                  </a:lnTo>
                  <a:cubicBezTo>
                    <a:pt x="14106" y="17452"/>
                    <a:pt x="15980" y="17371"/>
                    <a:pt x="15204" y="14481"/>
                  </a:cubicBezTo>
                  <a:cubicBezTo>
                    <a:pt x="14963" y="13597"/>
                    <a:pt x="14427" y="11858"/>
                    <a:pt x="13785" y="9904"/>
                  </a:cubicBezTo>
                  <a:cubicBezTo>
                    <a:pt x="12393" y="5541"/>
                    <a:pt x="10520" y="81"/>
                    <a:pt x="10520" y="81"/>
                  </a:cubicBezTo>
                  <a:lnTo>
                    <a:pt x="55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3750675" y="4122450"/>
              <a:ext cx="7041400" cy="25"/>
            </a:xfrm>
            <a:custGeom>
              <a:rect b="b" l="l" r="r" t="t"/>
              <a:pathLst>
                <a:path extrusionOk="0" h="1" w="281656">
                  <a:moveTo>
                    <a:pt x="1" y="0"/>
                  </a:moveTo>
                  <a:lnTo>
                    <a:pt x="28165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265" name="Google Shape;265;p32"/>
          <p:cNvSpPr/>
          <p:nvPr/>
        </p:nvSpPr>
        <p:spPr>
          <a:xfrm rot="5990292">
            <a:off x="4233746" y="2861279"/>
            <a:ext cx="1931965" cy="881657"/>
          </a:xfrm>
          <a:custGeom>
            <a:rect b="b" l="l" r="r" t="t"/>
            <a:pathLst>
              <a:path extrusionOk="0" h="41759" w="91506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2"/>
          <p:cNvSpPr/>
          <p:nvPr/>
        </p:nvSpPr>
        <p:spPr>
          <a:xfrm rot="-1853308">
            <a:off x="3061826" y="1966252"/>
            <a:ext cx="2991614" cy="960775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2"/>
          <p:cNvSpPr/>
          <p:nvPr/>
        </p:nvSpPr>
        <p:spPr>
          <a:xfrm rot="-207137">
            <a:off x="4764295" y="3421688"/>
            <a:ext cx="717402" cy="717402"/>
          </a:xfrm>
          <a:prstGeom prst="ellipse">
            <a:avLst/>
          </a:prstGeom>
          <a:solidFill>
            <a:schemeClr val="accent4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"/>
          <p:cNvSpPr/>
          <p:nvPr/>
        </p:nvSpPr>
        <p:spPr>
          <a:xfrm>
            <a:off x="3364913" y="2579775"/>
            <a:ext cx="717300" cy="7173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2"/>
          <p:cNvSpPr/>
          <p:nvPr/>
        </p:nvSpPr>
        <p:spPr>
          <a:xfrm>
            <a:off x="5078438" y="1561600"/>
            <a:ext cx="717300" cy="717300"/>
          </a:xfrm>
          <a:prstGeom prst="ellipse">
            <a:avLst/>
          </a:prstGeom>
          <a:solidFill>
            <a:schemeClr val="accen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2"/>
          <p:cNvSpPr txBox="1"/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1</a:t>
            </a:r>
            <a:endParaRPr/>
          </a:p>
        </p:txBody>
      </p:sp>
      <p:sp>
        <p:nvSpPr>
          <p:cNvPr id="271" name="Google Shape;271;p32"/>
          <p:cNvSpPr txBox="1"/>
          <p:nvPr>
            <p:ph idx="1" type="subTitle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fusion of similarity coefficients,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72" name="Google Shape;272;p32"/>
          <p:cNvSpPr txBox="1"/>
          <p:nvPr>
            <p:ph idx="2" type="ctrTitle"/>
          </p:nvPr>
        </p:nvSpPr>
        <p:spPr>
          <a:xfrm flipH="1">
            <a:off x="5754257" y="322290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73" name="Google Shape;273;p32"/>
          <p:cNvSpPr txBox="1"/>
          <p:nvPr>
            <p:ph idx="3" type="subTitle"/>
          </p:nvPr>
        </p:nvSpPr>
        <p:spPr>
          <a:xfrm flipH="1">
            <a:off x="5754257" y="3659612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similarity search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74" name="Google Shape;274;p32"/>
          <p:cNvSpPr txBox="1"/>
          <p:nvPr>
            <p:ph type="ctrTitle"/>
          </p:nvPr>
        </p:nvSpPr>
        <p:spPr>
          <a:xfrm flipH="1">
            <a:off x="3343913" y="2739250"/>
            <a:ext cx="7593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01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75" name="Google Shape;275;p32"/>
          <p:cNvSpPr txBox="1"/>
          <p:nvPr>
            <p:ph type="ctrTitle"/>
          </p:nvPr>
        </p:nvSpPr>
        <p:spPr>
          <a:xfrm flipH="1">
            <a:off x="5047163" y="1678341"/>
            <a:ext cx="7797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02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76" name="Google Shape;276;p32"/>
          <p:cNvSpPr txBox="1"/>
          <p:nvPr>
            <p:ph type="ctrTitle"/>
          </p:nvPr>
        </p:nvSpPr>
        <p:spPr>
          <a:xfrm flipH="1">
            <a:off x="4834388" y="3537750"/>
            <a:ext cx="5769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03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77" name="Google Shape;277;p32"/>
          <p:cNvSpPr txBox="1"/>
          <p:nvPr>
            <p:ph idx="4" type="ctrTitle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78" name="Google Shape;278;p32"/>
          <p:cNvSpPr txBox="1"/>
          <p:nvPr>
            <p:ph idx="5" type="subTitle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Non-iterative single reference searches- One against one similarity measures i.e. bit weighing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RDKit</a:t>
            </a:r>
            <a:endParaRPr/>
          </a:p>
        </p:txBody>
      </p:sp>
      <p:sp>
        <p:nvSpPr>
          <p:cNvPr id="284" name="Google Shape;284;p33"/>
          <p:cNvSpPr txBox="1"/>
          <p:nvPr>
            <p:ph idx="2" type="title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85" name="Google Shape;285;p33"/>
          <p:cNvSpPr txBox="1"/>
          <p:nvPr/>
        </p:nvSpPr>
        <p:spPr>
          <a:xfrm>
            <a:off x="713750" y="3036250"/>
            <a:ext cx="27984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RDkit is the python library where you deal with the chemical data. It is one of popular toolkit that helps you to calculate similarities of molecules directly.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